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71" r:id="rId5"/>
    <p:sldId id="291" r:id="rId6"/>
    <p:sldId id="272" r:id="rId7"/>
    <p:sldId id="273" r:id="rId8"/>
    <p:sldId id="290" r:id="rId9"/>
    <p:sldId id="274" r:id="rId10"/>
    <p:sldId id="288" r:id="rId11"/>
    <p:sldId id="289" r:id="rId12"/>
    <p:sldId id="27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83" autoAdjust="0"/>
  </p:normalViewPr>
  <p:slideViewPr>
    <p:cSldViewPr snapToGrid="0">
      <p:cViewPr varScale="1">
        <p:scale>
          <a:sx n="80" d="100"/>
          <a:sy n="80"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hyperlink" Target="https://www.youtube.com/channel/UCTHeKe8j5ShddbMyyipGMRA" TargetMode="External"/><Relationship Id="rId13" Type="http://schemas.openxmlformats.org/officeDocument/2006/relationships/image" Target="../media/image8.emf"/><Relationship Id="rId3" Type="http://schemas.openxmlformats.org/officeDocument/2006/relationships/hyperlink" Target="https://www.salga.org.za/" TargetMode="External"/><Relationship Id="rId7" Type="http://schemas.openxmlformats.org/officeDocument/2006/relationships/image" Target="../media/image2.emf"/><Relationship Id="rId12"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6" Type="http://schemas.openxmlformats.org/officeDocument/2006/relationships/hyperlink" Target="https://twitter.com/SALGA_Gov" TargetMode="External"/><Relationship Id="rId11" Type="http://schemas.openxmlformats.org/officeDocument/2006/relationships/image" Target="../media/image4.emf"/><Relationship Id="rId5" Type="http://schemas.openxmlformats.org/officeDocument/2006/relationships/image" Target="../media/image1.emf"/><Relationship Id="rId10" Type="http://schemas.openxmlformats.org/officeDocument/2006/relationships/hyperlink" Target="https://www.instagram.com/salga.org.za/" TargetMode="External"/><Relationship Id="rId4" Type="http://schemas.openxmlformats.org/officeDocument/2006/relationships/hyperlink" Target="https://web.facebook.com/SALGAGov/" TargetMode="External"/><Relationship Id="rId9"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hyperlink" Target="https://web.facebook.com/SALGAGov/" TargetMode="External"/><Relationship Id="rId7" Type="http://schemas.openxmlformats.org/officeDocument/2006/relationships/hyperlink" Target="https://www.youtube.com/channel/UCTHeKe8j5ShddbMyyipGMRA" TargetMode="External"/><Relationship Id="rId2" Type="http://schemas.openxmlformats.org/officeDocument/2006/relationships/hyperlink" Target="https://www.salga.org.za/" TargetMode="External"/><Relationship Id="rId1" Type="http://schemas.openxmlformats.org/officeDocument/2006/relationships/slideMaster" Target="../slideMasters/slideMaster1.xml"/><Relationship Id="rId6" Type="http://schemas.openxmlformats.org/officeDocument/2006/relationships/image" Target="../media/image2.emf"/><Relationship Id="rId11" Type="http://schemas.openxmlformats.org/officeDocument/2006/relationships/image" Target="../media/image5.emf"/><Relationship Id="rId5" Type="http://schemas.openxmlformats.org/officeDocument/2006/relationships/hyperlink" Target="https://twitter.com/SALGA_Gov" TargetMode="External"/><Relationship Id="rId10" Type="http://schemas.openxmlformats.org/officeDocument/2006/relationships/image" Target="../media/image4.emf"/><Relationship Id="rId4" Type="http://schemas.openxmlformats.org/officeDocument/2006/relationships/image" Target="../media/image1.emf"/><Relationship Id="rId9" Type="http://schemas.openxmlformats.org/officeDocument/2006/relationships/hyperlink" Target="https://www.instagram.com/salga.org.za/"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2000">
              <a:srgbClr val="EADDBF"/>
            </a:gs>
            <a:gs pos="0">
              <a:schemeClr val="bg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extBox 11"/>
          <p:cNvSpPr txBox="1"/>
          <p:nvPr userDrawn="1"/>
        </p:nvSpPr>
        <p:spPr>
          <a:xfrm>
            <a:off x="3439175" y="6277730"/>
            <a:ext cx="4237970" cy="369332"/>
          </a:xfrm>
          <a:prstGeom prst="rect">
            <a:avLst/>
          </a:prstGeom>
          <a:noFill/>
        </p:spPr>
        <p:txBody>
          <a:bodyPr wrap="square" rtlCol="0">
            <a:spAutoFit/>
          </a:bodyPr>
          <a:lstStyle/>
          <a:p>
            <a:pPr algn="ctr"/>
            <a:r>
              <a:rPr lang="en-US" sz="1800" dirty="0">
                <a:solidFill>
                  <a:schemeClr val="accent6"/>
                </a:solidFill>
                <a:hlinkClick r:id="rId2"/>
              </a:rPr>
              <a:t>www.salga.org.za</a:t>
            </a:r>
            <a:endParaRPr lang="en-US" sz="1800" dirty="0">
              <a:solidFill>
                <a:schemeClr val="accent6"/>
              </a:solidFill>
            </a:endParaRPr>
          </a:p>
        </p:txBody>
      </p:sp>
      <p:pic>
        <p:nvPicPr>
          <p:cNvPr id="13" name="Picture 12">
            <a:hlinkClick r:id="rId3"/>
          </p:cNvPr>
          <p:cNvPicPr>
            <a:picLocks/>
          </p:cNvPicPr>
          <p:nvPr userDrawn="1"/>
        </p:nvPicPr>
        <p:blipFill>
          <a:blip r:embed="rId4"/>
          <a:stretch>
            <a:fillRect/>
          </a:stretch>
        </p:blipFill>
        <p:spPr>
          <a:xfrm>
            <a:off x="3704069" y="5557788"/>
            <a:ext cx="713815" cy="579975"/>
          </a:xfrm>
          <a:prstGeom prst="rect">
            <a:avLst/>
          </a:prstGeom>
        </p:spPr>
      </p:pic>
      <p:pic>
        <p:nvPicPr>
          <p:cNvPr id="14" name="Picture 13">
            <a:hlinkClick r:id="rId5"/>
          </p:cNvPr>
          <p:cNvPicPr>
            <a:picLocks/>
          </p:cNvPicPr>
          <p:nvPr userDrawn="1"/>
        </p:nvPicPr>
        <p:blipFill>
          <a:blip r:embed="rId6"/>
          <a:stretch>
            <a:fillRect/>
          </a:stretch>
        </p:blipFill>
        <p:spPr>
          <a:xfrm>
            <a:off x="4844345" y="5567716"/>
            <a:ext cx="713815" cy="579975"/>
          </a:xfrm>
          <a:prstGeom prst="rect">
            <a:avLst/>
          </a:prstGeom>
        </p:spPr>
      </p:pic>
      <p:pic>
        <p:nvPicPr>
          <p:cNvPr id="15" name="Picture 14">
            <a:hlinkClick r:id="rId7"/>
          </p:cNvPr>
          <p:cNvPicPr>
            <a:picLocks/>
          </p:cNvPicPr>
          <p:nvPr userDrawn="1"/>
        </p:nvPicPr>
        <p:blipFill>
          <a:blip r:embed="rId8"/>
          <a:stretch>
            <a:fillRect/>
          </a:stretch>
        </p:blipFill>
        <p:spPr>
          <a:xfrm>
            <a:off x="6045880" y="5578658"/>
            <a:ext cx="713815" cy="579975"/>
          </a:xfrm>
          <a:prstGeom prst="rect">
            <a:avLst/>
          </a:prstGeom>
        </p:spPr>
      </p:pic>
      <p:pic>
        <p:nvPicPr>
          <p:cNvPr id="16" name="Picture 15">
            <a:hlinkClick r:id="rId9"/>
          </p:cNvPr>
          <p:cNvPicPr>
            <a:picLocks noChangeAspect="1"/>
          </p:cNvPicPr>
          <p:nvPr userDrawn="1"/>
        </p:nvPicPr>
        <p:blipFill>
          <a:blip r:embed="rId10"/>
          <a:stretch>
            <a:fillRect/>
          </a:stretch>
        </p:blipFill>
        <p:spPr>
          <a:xfrm>
            <a:off x="7228221" y="5567716"/>
            <a:ext cx="713817" cy="596787"/>
          </a:xfrm>
          <a:prstGeom prst="rect">
            <a:avLst/>
          </a:prstGeom>
        </p:spPr>
      </p:pic>
      <p:sp>
        <p:nvSpPr>
          <p:cNvPr id="10" name="Title 6"/>
          <p:cNvSpPr>
            <a:spLocks noGrp="1"/>
          </p:cNvSpPr>
          <p:nvPr>
            <p:ph type="title"/>
          </p:nvPr>
        </p:nvSpPr>
        <p:spPr>
          <a:xfrm>
            <a:off x="1067426" y="2608540"/>
            <a:ext cx="8574090" cy="1709460"/>
          </a:xfrm>
        </p:spPr>
        <p:txBody>
          <a:bodyPr/>
          <a:lstStyle/>
          <a:p>
            <a:r>
              <a:rPr lang="en-US" dirty="0"/>
              <a:t>Click to edit Master title style</a:t>
            </a:r>
          </a:p>
        </p:txBody>
      </p:sp>
      <p:sp>
        <p:nvSpPr>
          <p:cNvPr id="17" name="Text Placeholder 3"/>
          <p:cNvSpPr>
            <a:spLocks noGrp="1"/>
          </p:cNvSpPr>
          <p:nvPr>
            <p:ph type="body" sz="half" idx="2"/>
          </p:nvPr>
        </p:nvSpPr>
        <p:spPr>
          <a:xfrm>
            <a:off x="1067426" y="4532923"/>
            <a:ext cx="8574090" cy="82061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pic>
        <p:nvPicPr>
          <p:cNvPr id="3" name="Picture 2"/>
          <p:cNvPicPr>
            <a:picLocks noChangeAspect="1"/>
          </p:cNvPicPr>
          <p:nvPr userDrawn="1"/>
        </p:nvPicPr>
        <p:blipFill>
          <a:blip r:embed="rId11"/>
          <a:stretch>
            <a:fillRect/>
          </a:stretch>
        </p:blipFill>
        <p:spPr>
          <a:xfrm>
            <a:off x="247466" y="0"/>
            <a:ext cx="11944534" cy="6858000"/>
          </a:xfrm>
          <a:prstGeom prst="rect">
            <a:avLst/>
          </a:prstGeom>
        </p:spPr>
      </p:pic>
    </p:spTree>
    <p:extLst>
      <p:ext uri="{BB962C8B-B14F-4D97-AF65-F5344CB8AC3E}">
        <p14:creationId xmlns:p14="http://schemas.microsoft.com/office/powerpoint/2010/main" val="47848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a:xfrm>
            <a:off x="3083642" y="271384"/>
            <a:ext cx="7413412" cy="718658"/>
          </a:xfrm>
        </p:spPr>
        <p:txBody>
          <a:bodyPr>
            <a:noAutofit/>
          </a:bodyPr>
          <a:lstStyle>
            <a:lvl1pPr>
              <a:defRPr sz="3200" b="1" i="0">
                <a:solidFill>
                  <a:schemeClr val="tx1"/>
                </a:solidFill>
              </a:defRPr>
            </a:lvl1pPr>
          </a:lstStyle>
          <a:p>
            <a:r>
              <a:rPr lang="en-US" dirty="0"/>
              <a:t>Click to edit Master title style</a:t>
            </a:r>
          </a:p>
        </p:txBody>
      </p:sp>
      <p:sp>
        <p:nvSpPr>
          <p:cNvPr id="11" name="Content Placeholder 10"/>
          <p:cNvSpPr>
            <a:spLocks noGrp="1"/>
          </p:cNvSpPr>
          <p:nvPr>
            <p:ph sz="quarter" idx="10"/>
          </p:nvPr>
        </p:nvSpPr>
        <p:spPr>
          <a:xfrm>
            <a:off x="609600" y="1543538"/>
            <a:ext cx="10972800" cy="4357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stretch>
            <a:fillRect/>
          </a:stretch>
        </p:blipFill>
        <p:spPr>
          <a:xfrm>
            <a:off x="0" y="6085275"/>
            <a:ext cx="12192000" cy="338667"/>
          </a:xfrm>
          <a:prstGeom prst="rect">
            <a:avLst/>
          </a:prstGeom>
        </p:spPr>
      </p:pic>
      <p:sp>
        <p:nvSpPr>
          <p:cNvPr id="13" name="TextBox 12"/>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3"/>
              </a:rPr>
              <a:t>www.salga.org.za</a:t>
            </a:r>
            <a:endParaRPr lang="en-US" sz="1800" dirty="0">
              <a:solidFill>
                <a:schemeClr val="accent6"/>
              </a:solidFill>
            </a:endParaRPr>
          </a:p>
        </p:txBody>
      </p:sp>
      <p:pic>
        <p:nvPicPr>
          <p:cNvPr id="14" name="Picture 13">
            <a:hlinkClick r:id="rId4"/>
          </p:cNvPr>
          <p:cNvPicPr>
            <a:picLocks/>
          </p:cNvPicPr>
          <p:nvPr userDrawn="1"/>
        </p:nvPicPr>
        <p:blipFill>
          <a:blip r:embed="rId5"/>
          <a:stretch>
            <a:fillRect/>
          </a:stretch>
        </p:blipFill>
        <p:spPr>
          <a:xfrm>
            <a:off x="125938" y="6382192"/>
            <a:ext cx="464602" cy="377489"/>
          </a:xfrm>
          <a:prstGeom prst="rect">
            <a:avLst/>
          </a:prstGeom>
        </p:spPr>
      </p:pic>
      <p:pic>
        <p:nvPicPr>
          <p:cNvPr id="15" name="Picture 14">
            <a:hlinkClick r:id="rId6"/>
          </p:cNvPr>
          <p:cNvPicPr>
            <a:picLocks/>
          </p:cNvPicPr>
          <p:nvPr userDrawn="1"/>
        </p:nvPicPr>
        <p:blipFill>
          <a:blip r:embed="rId7"/>
          <a:stretch>
            <a:fillRect/>
          </a:stretch>
        </p:blipFill>
        <p:spPr>
          <a:xfrm>
            <a:off x="855421" y="6392120"/>
            <a:ext cx="464602" cy="377489"/>
          </a:xfrm>
          <a:prstGeom prst="rect">
            <a:avLst/>
          </a:prstGeom>
        </p:spPr>
      </p:pic>
      <p:pic>
        <p:nvPicPr>
          <p:cNvPr id="16" name="Picture 15">
            <a:hlinkClick r:id="rId8"/>
          </p:cNvPr>
          <p:cNvPicPr>
            <a:picLocks/>
          </p:cNvPicPr>
          <p:nvPr userDrawn="1"/>
        </p:nvPicPr>
        <p:blipFill>
          <a:blip r:embed="rId9"/>
          <a:stretch>
            <a:fillRect/>
          </a:stretch>
        </p:blipFill>
        <p:spPr>
          <a:xfrm>
            <a:off x="1599489" y="6403062"/>
            <a:ext cx="464602" cy="377489"/>
          </a:xfrm>
          <a:prstGeom prst="rect">
            <a:avLst/>
          </a:prstGeom>
        </p:spPr>
      </p:pic>
      <p:pic>
        <p:nvPicPr>
          <p:cNvPr id="17" name="Picture 16">
            <a:hlinkClick r:id="rId10"/>
          </p:cNvPr>
          <p:cNvPicPr>
            <a:picLocks noChangeAspect="1"/>
          </p:cNvPicPr>
          <p:nvPr userDrawn="1"/>
        </p:nvPicPr>
        <p:blipFill>
          <a:blip r:embed="rId11"/>
          <a:stretch>
            <a:fillRect/>
          </a:stretch>
        </p:blipFill>
        <p:spPr>
          <a:xfrm>
            <a:off x="2331943" y="6392117"/>
            <a:ext cx="464602" cy="388431"/>
          </a:xfrm>
          <a:prstGeom prst="rect">
            <a:avLst/>
          </a:prstGeom>
        </p:spPr>
      </p:pic>
      <p:sp>
        <p:nvSpPr>
          <p:cNvPr id="20" name="Slide Number Placeholder 19"/>
          <p:cNvSpPr>
            <a:spLocks noGrp="1"/>
          </p:cNvSpPr>
          <p:nvPr>
            <p:ph type="sldNum" sz="quarter" idx="13"/>
          </p:nvPr>
        </p:nvSpPr>
        <p:spPr/>
        <p:txBody>
          <a:bodyPr/>
          <a:lstStyle/>
          <a:p>
            <a:fld id="{4CC04D4C-DC45-834A-A759-F6658CE957E3}" type="slidenum">
              <a:rPr lang="en-US" smtClean="0"/>
              <a:t>‹#›</a:t>
            </a:fld>
            <a:endParaRPr lang="en-US" dirty="0"/>
          </a:p>
        </p:txBody>
      </p:sp>
      <p:pic>
        <p:nvPicPr>
          <p:cNvPr id="18" name="Picture 17"/>
          <p:cNvPicPr>
            <a:picLocks noChangeAspect="1"/>
          </p:cNvPicPr>
          <p:nvPr userDrawn="1"/>
        </p:nvPicPr>
        <p:blipFill rotWithShape="1">
          <a:blip r:embed="rId2"/>
          <a:srcRect l="550" t="-10940" r="7014" b="10940"/>
          <a:stretch/>
        </p:blipFill>
        <p:spPr>
          <a:xfrm>
            <a:off x="1" y="906734"/>
            <a:ext cx="12233158" cy="367617"/>
          </a:xfrm>
          <a:prstGeom prst="rect">
            <a:avLst/>
          </a:prstGeom>
        </p:spPr>
      </p:pic>
      <p:pic>
        <p:nvPicPr>
          <p:cNvPr id="2" name="Picture 1"/>
          <p:cNvPicPr>
            <a:picLocks noChangeAspect="1"/>
          </p:cNvPicPr>
          <p:nvPr userDrawn="1"/>
        </p:nvPicPr>
        <p:blipFill>
          <a:blip r:embed="rId12"/>
          <a:stretch>
            <a:fillRect/>
          </a:stretch>
        </p:blipFill>
        <p:spPr>
          <a:xfrm>
            <a:off x="10890610" y="86294"/>
            <a:ext cx="1131324" cy="946465"/>
          </a:xfrm>
          <a:prstGeom prst="rect">
            <a:avLst/>
          </a:prstGeom>
        </p:spPr>
      </p:pic>
      <p:pic>
        <p:nvPicPr>
          <p:cNvPr id="3" name="Picture 2"/>
          <p:cNvPicPr>
            <a:picLocks noChangeAspect="1"/>
          </p:cNvPicPr>
          <p:nvPr userDrawn="1"/>
        </p:nvPicPr>
        <p:blipFill>
          <a:blip r:embed="rId13"/>
          <a:stretch>
            <a:fillRect/>
          </a:stretch>
        </p:blipFill>
        <p:spPr>
          <a:xfrm>
            <a:off x="368152" y="156382"/>
            <a:ext cx="2271952" cy="833660"/>
          </a:xfrm>
          <a:prstGeom prst="rect">
            <a:avLst/>
          </a:prstGeom>
        </p:spPr>
      </p:pic>
    </p:spTree>
    <p:extLst>
      <p:ext uri="{BB962C8B-B14F-4D97-AF65-F5344CB8AC3E}">
        <p14:creationId xmlns:p14="http://schemas.microsoft.com/office/powerpoint/2010/main" val="175334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48140" y="297314"/>
            <a:ext cx="7791156" cy="712491"/>
          </a:xfrm>
          <a:prstGeom prst="rect">
            <a:avLst/>
          </a:prstGeom>
        </p:spPr>
        <p:txBody>
          <a:bodyPr>
            <a:normAutofit/>
          </a:bodyPr>
          <a:lstStyle>
            <a:lvl1pPr>
              <a:defRPr sz="3200" b="1"/>
            </a:lvl1pPr>
          </a:lstStyle>
          <a:p>
            <a:r>
              <a:rPr lang="x-none" dirty="0"/>
              <a:t>Click to edit Master title style</a:t>
            </a:r>
            <a:endParaRPr lang="en-US" dirty="0"/>
          </a:p>
        </p:txBody>
      </p:sp>
      <p:sp>
        <p:nvSpPr>
          <p:cNvPr id="3" name="Content Placeholder 2"/>
          <p:cNvSpPr>
            <a:spLocks noGrp="1"/>
          </p:cNvSpPr>
          <p:nvPr>
            <p:ph sz="half" idx="1"/>
          </p:nvPr>
        </p:nvSpPr>
        <p:spPr>
          <a:xfrm>
            <a:off x="609600" y="1367693"/>
            <a:ext cx="5384800" cy="459578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Content Placeholder 3"/>
          <p:cNvSpPr>
            <a:spLocks noGrp="1"/>
          </p:cNvSpPr>
          <p:nvPr>
            <p:ph sz="half" idx="2"/>
          </p:nvPr>
        </p:nvSpPr>
        <p:spPr>
          <a:xfrm>
            <a:off x="6197600" y="1367694"/>
            <a:ext cx="5384800" cy="459578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3"/>
              </a:rPr>
              <a:t>www.salga.org.za</a:t>
            </a:r>
            <a:endParaRPr lang="en-US" sz="1800"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25938" y="6382192"/>
            <a:ext cx="464602" cy="377489"/>
          </a:xfrm>
          <a:prstGeom prst="rect">
            <a:avLst/>
          </a:prstGeom>
        </p:spPr>
      </p:pic>
      <p:pic>
        <p:nvPicPr>
          <p:cNvPr id="12" name="Picture 11">
            <a:hlinkClick r:id="rId6"/>
          </p:cNvPr>
          <p:cNvPicPr>
            <a:picLocks/>
          </p:cNvPicPr>
          <p:nvPr userDrawn="1"/>
        </p:nvPicPr>
        <p:blipFill>
          <a:blip r:embed="rId7"/>
          <a:stretch>
            <a:fillRect/>
          </a:stretch>
        </p:blipFill>
        <p:spPr>
          <a:xfrm>
            <a:off x="855421" y="6392120"/>
            <a:ext cx="464602" cy="377489"/>
          </a:xfrm>
          <a:prstGeom prst="rect">
            <a:avLst/>
          </a:prstGeom>
        </p:spPr>
      </p:pic>
      <p:pic>
        <p:nvPicPr>
          <p:cNvPr id="13" name="Picture 12">
            <a:hlinkClick r:id="rId8"/>
          </p:cNvPr>
          <p:cNvPicPr>
            <a:picLocks/>
          </p:cNvPicPr>
          <p:nvPr userDrawn="1"/>
        </p:nvPicPr>
        <p:blipFill>
          <a:blip r:embed="rId9"/>
          <a:stretch>
            <a:fillRect/>
          </a:stretch>
        </p:blipFill>
        <p:spPr>
          <a:xfrm>
            <a:off x="1599489" y="6403062"/>
            <a:ext cx="464602"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2331943" y="6392117"/>
            <a:ext cx="464602"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1" y="906734"/>
            <a:ext cx="12233158" cy="367617"/>
          </a:xfrm>
          <a:prstGeom prst="rect">
            <a:avLst/>
          </a:prstGeom>
        </p:spPr>
      </p:pic>
      <p:pic>
        <p:nvPicPr>
          <p:cNvPr id="16" name="Picture 15"/>
          <p:cNvPicPr>
            <a:picLocks noChangeAspect="1"/>
          </p:cNvPicPr>
          <p:nvPr userDrawn="1"/>
        </p:nvPicPr>
        <p:blipFill>
          <a:blip r:embed="rId12"/>
          <a:stretch>
            <a:fillRect/>
          </a:stretch>
        </p:blipFill>
        <p:spPr>
          <a:xfrm>
            <a:off x="10779264" y="129010"/>
            <a:ext cx="1131324" cy="946465"/>
          </a:xfrm>
          <a:prstGeom prst="rect">
            <a:avLst/>
          </a:prstGeom>
        </p:spPr>
      </p:pic>
      <p:pic>
        <p:nvPicPr>
          <p:cNvPr id="17" name="Picture 16"/>
          <p:cNvPicPr>
            <a:picLocks noChangeAspect="1"/>
          </p:cNvPicPr>
          <p:nvPr userDrawn="1"/>
        </p:nvPicPr>
        <p:blipFill>
          <a:blip r:embed="rId13"/>
          <a:stretch>
            <a:fillRect/>
          </a:stretch>
        </p:blipFill>
        <p:spPr>
          <a:xfrm>
            <a:off x="256806" y="199098"/>
            <a:ext cx="2271952" cy="833660"/>
          </a:xfrm>
          <a:prstGeom prst="rect">
            <a:avLst/>
          </a:prstGeom>
        </p:spPr>
      </p:pic>
    </p:spTree>
    <p:extLst>
      <p:ext uri="{BB962C8B-B14F-4D97-AF65-F5344CB8AC3E}">
        <p14:creationId xmlns:p14="http://schemas.microsoft.com/office/powerpoint/2010/main" val="104759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t>‹#›</a:t>
            </a:fld>
            <a:endParaRPr lang="en-US"/>
          </a:p>
        </p:txBody>
      </p:sp>
      <p:pic>
        <p:nvPicPr>
          <p:cNvPr id="16" name="Picture 15"/>
          <p:cNvPicPr>
            <a:picLocks noChangeAspect="1"/>
          </p:cNvPicPr>
          <p:nvPr userDrawn="1"/>
        </p:nvPicPr>
        <p:blipFill>
          <a:blip r:embed="rId2"/>
          <a:stretch>
            <a:fillRect/>
          </a:stretch>
        </p:blipFill>
        <p:spPr>
          <a:xfrm>
            <a:off x="95" y="657447"/>
            <a:ext cx="12192000" cy="5776594"/>
          </a:xfrm>
          <a:prstGeom prst="rect">
            <a:avLst/>
          </a:prstGeom>
        </p:spPr>
      </p:pic>
      <p:sp>
        <p:nvSpPr>
          <p:cNvPr id="8" name="TextBox 7"/>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3"/>
              </a:rPr>
              <a:t>www.salga.org.za</a:t>
            </a:r>
            <a:endParaRPr lang="en-US" sz="1800" dirty="0">
              <a:solidFill>
                <a:schemeClr val="accent6"/>
              </a:solidFill>
            </a:endParaRPr>
          </a:p>
        </p:txBody>
      </p:sp>
      <p:pic>
        <p:nvPicPr>
          <p:cNvPr id="9" name="Picture 8">
            <a:hlinkClick r:id="rId4"/>
          </p:cNvPr>
          <p:cNvPicPr>
            <a:picLocks/>
          </p:cNvPicPr>
          <p:nvPr userDrawn="1"/>
        </p:nvPicPr>
        <p:blipFill>
          <a:blip r:embed="rId5"/>
          <a:stretch>
            <a:fillRect/>
          </a:stretch>
        </p:blipFill>
        <p:spPr>
          <a:xfrm>
            <a:off x="125938" y="6382192"/>
            <a:ext cx="464602" cy="377489"/>
          </a:xfrm>
          <a:prstGeom prst="rect">
            <a:avLst/>
          </a:prstGeom>
        </p:spPr>
      </p:pic>
      <p:pic>
        <p:nvPicPr>
          <p:cNvPr id="10" name="Picture 9">
            <a:hlinkClick r:id="rId6"/>
          </p:cNvPr>
          <p:cNvPicPr>
            <a:picLocks/>
          </p:cNvPicPr>
          <p:nvPr userDrawn="1"/>
        </p:nvPicPr>
        <p:blipFill>
          <a:blip r:embed="rId7"/>
          <a:stretch>
            <a:fillRect/>
          </a:stretch>
        </p:blipFill>
        <p:spPr>
          <a:xfrm>
            <a:off x="855421" y="6392120"/>
            <a:ext cx="464602" cy="377489"/>
          </a:xfrm>
          <a:prstGeom prst="rect">
            <a:avLst/>
          </a:prstGeom>
        </p:spPr>
      </p:pic>
      <p:pic>
        <p:nvPicPr>
          <p:cNvPr id="11" name="Picture 10">
            <a:hlinkClick r:id="rId8"/>
          </p:cNvPr>
          <p:cNvPicPr>
            <a:picLocks/>
          </p:cNvPicPr>
          <p:nvPr userDrawn="1"/>
        </p:nvPicPr>
        <p:blipFill>
          <a:blip r:embed="rId9"/>
          <a:stretch>
            <a:fillRect/>
          </a:stretch>
        </p:blipFill>
        <p:spPr>
          <a:xfrm>
            <a:off x="1599489" y="6403062"/>
            <a:ext cx="464602" cy="377489"/>
          </a:xfrm>
          <a:prstGeom prst="rect">
            <a:avLst/>
          </a:prstGeom>
        </p:spPr>
      </p:pic>
      <p:pic>
        <p:nvPicPr>
          <p:cNvPr id="12" name="Picture 11">
            <a:hlinkClick r:id="rId10"/>
          </p:cNvPr>
          <p:cNvPicPr>
            <a:picLocks noChangeAspect="1"/>
          </p:cNvPicPr>
          <p:nvPr userDrawn="1"/>
        </p:nvPicPr>
        <p:blipFill>
          <a:blip r:embed="rId11"/>
          <a:stretch>
            <a:fillRect/>
          </a:stretch>
        </p:blipFill>
        <p:spPr>
          <a:xfrm>
            <a:off x="2331943" y="6392117"/>
            <a:ext cx="464602" cy="388431"/>
          </a:xfrm>
          <a:prstGeom prst="rect">
            <a:avLst/>
          </a:prstGeom>
        </p:spPr>
      </p:pic>
      <p:sp>
        <p:nvSpPr>
          <p:cNvPr id="2" name="Title 1"/>
          <p:cNvSpPr>
            <a:spLocks noGrp="1"/>
          </p:cNvSpPr>
          <p:nvPr>
            <p:ph type="title"/>
          </p:nvPr>
        </p:nvSpPr>
        <p:spPr>
          <a:xfrm>
            <a:off x="655308" y="2457052"/>
            <a:ext cx="9378453" cy="1143000"/>
          </a:xfrm>
          <a:prstGeom prst="rect">
            <a:avLst/>
          </a:prstGeom>
        </p:spPr>
        <p:txBody>
          <a:bodyPr/>
          <a:lstStyle/>
          <a:p>
            <a:r>
              <a:rPr lang="x-none" dirty="0"/>
              <a:t>Click to edit Master title style</a:t>
            </a:r>
            <a:endParaRPr lang="en-US" dirty="0"/>
          </a:p>
        </p:txBody>
      </p:sp>
      <p:pic>
        <p:nvPicPr>
          <p:cNvPr id="3" name="Picture 2"/>
          <p:cNvPicPr>
            <a:picLocks noChangeAspect="1"/>
          </p:cNvPicPr>
          <p:nvPr userDrawn="1"/>
        </p:nvPicPr>
        <p:blipFill>
          <a:blip r:embed="rId12"/>
          <a:stretch>
            <a:fillRect/>
          </a:stretch>
        </p:blipFill>
        <p:spPr>
          <a:xfrm>
            <a:off x="312615" y="254223"/>
            <a:ext cx="2483929" cy="692731"/>
          </a:xfrm>
          <a:prstGeom prst="rect">
            <a:avLst/>
          </a:prstGeom>
        </p:spPr>
      </p:pic>
    </p:spTree>
    <p:extLst>
      <p:ext uri="{BB962C8B-B14F-4D97-AF65-F5344CB8AC3E}">
        <p14:creationId xmlns:p14="http://schemas.microsoft.com/office/powerpoint/2010/main" val="279491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539" y="1283195"/>
            <a:ext cx="4011084" cy="850888"/>
          </a:xfrm>
          <a:prstGeom prst="rect">
            <a:avLst/>
          </a:prstGeom>
        </p:spPr>
        <p:txBody>
          <a:bodyPr anchor="b"/>
          <a:lstStyle>
            <a:lvl1pPr algn="l">
              <a:defRPr sz="2000" b="1"/>
            </a:lvl1pPr>
          </a:lstStyle>
          <a:p>
            <a:r>
              <a:rPr lang="x-none" dirty="0"/>
              <a:t>Click to edit Master title style</a:t>
            </a:r>
            <a:endParaRPr lang="en-US" dirty="0"/>
          </a:p>
        </p:txBody>
      </p:sp>
      <p:sp>
        <p:nvSpPr>
          <p:cNvPr id="3" name="Content Placeholder 2"/>
          <p:cNvSpPr>
            <a:spLocks noGrp="1"/>
          </p:cNvSpPr>
          <p:nvPr>
            <p:ph idx="1"/>
          </p:nvPr>
        </p:nvSpPr>
        <p:spPr>
          <a:xfrm>
            <a:off x="4766736" y="1283196"/>
            <a:ext cx="6815666" cy="48429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dirty="0"/>
              <a:t>Click to edit Master text styles</a:t>
            </a:r>
          </a:p>
          <a:p>
            <a:pPr lvl="1"/>
            <a:r>
              <a:rPr lang="x-none" dirty="0"/>
              <a:t>Second level</a:t>
            </a:r>
          </a:p>
          <a:p>
            <a:pPr lvl="2"/>
            <a:r>
              <a:rPr lang="x-none" dirty="0"/>
              <a:t>Third level</a:t>
            </a:r>
          </a:p>
          <a:p>
            <a:pPr lvl="3"/>
            <a:r>
              <a:rPr lang="x-none" dirty="0"/>
              <a:t>Fourth level</a:t>
            </a:r>
          </a:p>
          <a:p>
            <a:pPr lvl="4"/>
            <a:r>
              <a:rPr lang="x-none" dirty="0"/>
              <a:t>Fifth level</a:t>
            </a:r>
            <a:endParaRPr lang="en-US" dirty="0"/>
          </a:p>
        </p:txBody>
      </p:sp>
      <p:sp>
        <p:nvSpPr>
          <p:cNvPr id="4" name="Text Placeholder 3"/>
          <p:cNvSpPr>
            <a:spLocks noGrp="1"/>
          </p:cNvSpPr>
          <p:nvPr>
            <p:ph type="body" sz="half" idx="2"/>
          </p:nvPr>
        </p:nvSpPr>
        <p:spPr>
          <a:xfrm>
            <a:off x="609600" y="2325504"/>
            <a:ext cx="4011084" cy="3800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fld id="{42F21C27-4874-8A48-9ED2-403E154C5BB2}" type="datetime1">
              <a:rPr lang="en-ZA" smtClean="0"/>
              <a:t>2022/09/26</a:t>
            </a:fld>
            <a:endParaRPr lang="en-US"/>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3"/>
              </a:rPr>
              <a:t>www.salga.org.za</a:t>
            </a:r>
            <a:endParaRPr lang="en-US" sz="1800"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25938" y="6382192"/>
            <a:ext cx="464602" cy="377489"/>
          </a:xfrm>
          <a:prstGeom prst="rect">
            <a:avLst/>
          </a:prstGeom>
        </p:spPr>
      </p:pic>
      <p:pic>
        <p:nvPicPr>
          <p:cNvPr id="12" name="Picture 11">
            <a:hlinkClick r:id="rId6"/>
          </p:cNvPr>
          <p:cNvPicPr>
            <a:picLocks/>
          </p:cNvPicPr>
          <p:nvPr userDrawn="1"/>
        </p:nvPicPr>
        <p:blipFill>
          <a:blip r:embed="rId7"/>
          <a:stretch>
            <a:fillRect/>
          </a:stretch>
        </p:blipFill>
        <p:spPr>
          <a:xfrm>
            <a:off x="855421" y="6392120"/>
            <a:ext cx="464602" cy="377489"/>
          </a:xfrm>
          <a:prstGeom prst="rect">
            <a:avLst/>
          </a:prstGeom>
        </p:spPr>
      </p:pic>
      <p:pic>
        <p:nvPicPr>
          <p:cNvPr id="13" name="Picture 12">
            <a:hlinkClick r:id="rId8"/>
          </p:cNvPr>
          <p:cNvPicPr>
            <a:picLocks/>
          </p:cNvPicPr>
          <p:nvPr userDrawn="1"/>
        </p:nvPicPr>
        <p:blipFill>
          <a:blip r:embed="rId9"/>
          <a:stretch>
            <a:fillRect/>
          </a:stretch>
        </p:blipFill>
        <p:spPr>
          <a:xfrm>
            <a:off x="1599489" y="6403062"/>
            <a:ext cx="464602"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2331943" y="6392117"/>
            <a:ext cx="464602"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1" y="906734"/>
            <a:ext cx="12233158" cy="367617"/>
          </a:xfrm>
          <a:prstGeom prst="rect">
            <a:avLst/>
          </a:prstGeom>
        </p:spPr>
      </p:pic>
      <p:pic>
        <p:nvPicPr>
          <p:cNvPr id="16" name="Picture 15"/>
          <p:cNvPicPr>
            <a:picLocks noChangeAspect="1"/>
          </p:cNvPicPr>
          <p:nvPr userDrawn="1"/>
        </p:nvPicPr>
        <p:blipFill>
          <a:blip r:embed="rId12"/>
          <a:stretch>
            <a:fillRect/>
          </a:stretch>
        </p:blipFill>
        <p:spPr>
          <a:xfrm>
            <a:off x="10890610" y="86294"/>
            <a:ext cx="1131324" cy="946465"/>
          </a:xfrm>
          <a:prstGeom prst="rect">
            <a:avLst/>
          </a:prstGeom>
        </p:spPr>
      </p:pic>
      <p:pic>
        <p:nvPicPr>
          <p:cNvPr id="17" name="Picture 16"/>
          <p:cNvPicPr>
            <a:picLocks noChangeAspect="1"/>
          </p:cNvPicPr>
          <p:nvPr userDrawn="1"/>
        </p:nvPicPr>
        <p:blipFill>
          <a:blip r:embed="rId13"/>
          <a:stretch>
            <a:fillRect/>
          </a:stretch>
        </p:blipFill>
        <p:spPr>
          <a:xfrm>
            <a:off x="368152" y="156382"/>
            <a:ext cx="2271952" cy="833660"/>
          </a:xfrm>
          <a:prstGeom prst="rect">
            <a:avLst/>
          </a:prstGeom>
        </p:spPr>
      </p:pic>
    </p:spTree>
    <p:extLst>
      <p:ext uri="{BB962C8B-B14F-4D97-AF65-F5344CB8AC3E}">
        <p14:creationId xmlns:p14="http://schemas.microsoft.com/office/powerpoint/2010/main" val="250407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x-none"/>
              <a:t>Click to edit Master title style</a:t>
            </a:r>
            <a:endParaRPr lang="en-US"/>
          </a:p>
        </p:txBody>
      </p:sp>
      <p:sp>
        <p:nvSpPr>
          <p:cNvPr id="3" name="Picture Placeholder 2"/>
          <p:cNvSpPr>
            <a:spLocks noGrp="1"/>
          </p:cNvSpPr>
          <p:nvPr>
            <p:ph type="pic" idx="1"/>
          </p:nvPr>
        </p:nvSpPr>
        <p:spPr>
          <a:xfrm>
            <a:off x="2389717" y="1431079"/>
            <a:ext cx="7315200" cy="32964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dirty="0"/>
              <a:t>Click to edit Master text styles</a:t>
            </a:r>
          </a:p>
        </p:txBody>
      </p:sp>
      <p:sp>
        <p:nvSpPr>
          <p:cNvPr id="5" name="Date Placeholder 4"/>
          <p:cNvSpPr>
            <a:spLocks noGrp="1"/>
          </p:cNvSpPr>
          <p:nvPr>
            <p:ph type="dt" sz="half" idx="10"/>
          </p:nvPr>
        </p:nvSpPr>
        <p:spPr>
          <a:xfrm>
            <a:off x="609600" y="6356354"/>
            <a:ext cx="2844800" cy="365125"/>
          </a:xfrm>
          <a:prstGeom prst="rect">
            <a:avLst/>
          </a:prstGeom>
        </p:spPr>
        <p:txBody>
          <a:bodyPr/>
          <a:lstStyle/>
          <a:p>
            <a:fld id="{42F21C27-4874-8A48-9ED2-403E154C5BB2}" type="datetime1">
              <a:rPr lang="en-ZA" smtClean="0"/>
              <a:t>2022/09/26</a:t>
            </a:fld>
            <a:endParaRPr lang="en-US"/>
          </a:p>
        </p:txBody>
      </p:sp>
      <p:sp>
        <p:nvSpPr>
          <p:cNvPr id="6" name="Footer Placeholder 5"/>
          <p:cNvSpPr>
            <a:spLocks noGrp="1"/>
          </p:cNvSpPr>
          <p:nvPr>
            <p:ph type="ftr" sz="quarter" idx="11"/>
          </p:nvPr>
        </p:nvSpPr>
        <p:spPr>
          <a:xfrm>
            <a:off x="4165600" y="6356354"/>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4"/>
            <a:ext cx="2844800" cy="365125"/>
          </a:xfrm>
          <a:prstGeom prst="rect">
            <a:avLst/>
          </a:prstGeom>
        </p:spPr>
        <p:txBody>
          <a:bodyPr/>
          <a:lstStyle/>
          <a:p>
            <a:fld id="{EE2BC727-926F-1646-BD6E-3FDEEEEFCBE9}" type="slidenum">
              <a:rPr lang="en-US" smtClean="0"/>
              <a:t>‹#›</a:t>
            </a:fld>
            <a:endParaRPr lang="en-US"/>
          </a:p>
        </p:txBody>
      </p:sp>
      <p:pic>
        <p:nvPicPr>
          <p:cNvPr id="9" name="Picture 8"/>
          <p:cNvPicPr>
            <a:picLocks noChangeAspect="1"/>
          </p:cNvPicPr>
          <p:nvPr userDrawn="1"/>
        </p:nvPicPr>
        <p:blipFill>
          <a:blip r:embed="rId2"/>
          <a:stretch>
            <a:fillRect/>
          </a:stretch>
        </p:blipFill>
        <p:spPr>
          <a:xfrm>
            <a:off x="0" y="6085275"/>
            <a:ext cx="12192000" cy="338667"/>
          </a:xfrm>
          <a:prstGeom prst="rect">
            <a:avLst/>
          </a:prstGeom>
        </p:spPr>
      </p:pic>
      <p:sp>
        <p:nvSpPr>
          <p:cNvPr id="10" name="TextBox 9"/>
          <p:cNvSpPr txBox="1"/>
          <p:nvPr userDrawn="1"/>
        </p:nvSpPr>
        <p:spPr>
          <a:xfrm>
            <a:off x="4979529" y="6434041"/>
            <a:ext cx="2758370" cy="369332"/>
          </a:xfrm>
          <a:prstGeom prst="rect">
            <a:avLst/>
          </a:prstGeom>
          <a:noFill/>
        </p:spPr>
        <p:txBody>
          <a:bodyPr wrap="square" rtlCol="0">
            <a:spAutoFit/>
          </a:bodyPr>
          <a:lstStyle/>
          <a:p>
            <a:pPr algn="ctr"/>
            <a:r>
              <a:rPr lang="en-US" sz="1800" dirty="0">
                <a:solidFill>
                  <a:schemeClr val="accent6"/>
                </a:solidFill>
                <a:hlinkClick r:id="rId3"/>
              </a:rPr>
              <a:t>www.salga.org.za</a:t>
            </a:r>
            <a:endParaRPr lang="en-US" sz="1800" dirty="0">
              <a:solidFill>
                <a:schemeClr val="accent6"/>
              </a:solidFill>
            </a:endParaRPr>
          </a:p>
        </p:txBody>
      </p:sp>
      <p:pic>
        <p:nvPicPr>
          <p:cNvPr id="11" name="Picture 10">
            <a:hlinkClick r:id="rId4"/>
          </p:cNvPr>
          <p:cNvPicPr>
            <a:picLocks/>
          </p:cNvPicPr>
          <p:nvPr userDrawn="1"/>
        </p:nvPicPr>
        <p:blipFill>
          <a:blip r:embed="rId5"/>
          <a:stretch>
            <a:fillRect/>
          </a:stretch>
        </p:blipFill>
        <p:spPr>
          <a:xfrm>
            <a:off x="125938" y="6382192"/>
            <a:ext cx="464602" cy="377489"/>
          </a:xfrm>
          <a:prstGeom prst="rect">
            <a:avLst/>
          </a:prstGeom>
        </p:spPr>
      </p:pic>
      <p:pic>
        <p:nvPicPr>
          <p:cNvPr id="12" name="Picture 11">
            <a:hlinkClick r:id="rId6"/>
          </p:cNvPr>
          <p:cNvPicPr>
            <a:picLocks/>
          </p:cNvPicPr>
          <p:nvPr userDrawn="1"/>
        </p:nvPicPr>
        <p:blipFill>
          <a:blip r:embed="rId7"/>
          <a:stretch>
            <a:fillRect/>
          </a:stretch>
        </p:blipFill>
        <p:spPr>
          <a:xfrm>
            <a:off x="855421" y="6392120"/>
            <a:ext cx="464602" cy="377489"/>
          </a:xfrm>
          <a:prstGeom prst="rect">
            <a:avLst/>
          </a:prstGeom>
        </p:spPr>
      </p:pic>
      <p:pic>
        <p:nvPicPr>
          <p:cNvPr id="13" name="Picture 12">
            <a:hlinkClick r:id="rId8"/>
          </p:cNvPr>
          <p:cNvPicPr>
            <a:picLocks/>
          </p:cNvPicPr>
          <p:nvPr userDrawn="1"/>
        </p:nvPicPr>
        <p:blipFill>
          <a:blip r:embed="rId9"/>
          <a:stretch>
            <a:fillRect/>
          </a:stretch>
        </p:blipFill>
        <p:spPr>
          <a:xfrm>
            <a:off x="1599489" y="6403062"/>
            <a:ext cx="464602" cy="377489"/>
          </a:xfrm>
          <a:prstGeom prst="rect">
            <a:avLst/>
          </a:prstGeom>
        </p:spPr>
      </p:pic>
      <p:pic>
        <p:nvPicPr>
          <p:cNvPr id="14" name="Picture 13">
            <a:hlinkClick r:id="rId10"/>
          </p:cNvPr>
          <p:cNvPicPr>
            <a:picLocks noChangeAspect="1"/>
          </p:cNvPicPr>
          <p:nvPr userDrawn="1"/>
        </p:nvPicPr>
        <p:blipFill>
          <a:blip r:embed="rId11"/>
          <a:stretch>
            <a:fillRect/>
          </a:stretch>
        </p:blipFill>
        <p:spPr>
          <a:xfrm>
            <a:off x="2331943" y="6392117"/>
            <a:ext cx="464602" cy="388431"/>
          </a:xfrm>
          <a:prstGeom prst="rect">
            <a:avLst/>
          </a:prstGeom>
        </p:spPr>
      </p:pic>
      <p:pic>
        <p:nvPicPr>
          <p:cNvPr id="15" name="Picture 14"/>
          <p:cNvPicPr>
            <a:picLocks noChangeAspect="1"/>
          </p:cNvPicPr>
          <p:nvPr userDrawn="1"/>
        </p:nvPicPr>
        <p:blipFill rotWithShape="1">
          <a:blip r:embed="rId2"/>
          <a:srcRect l="550" t="-10940" r="7014" b="10940"/>
          <a:stretch/>
        </p:blipFill>
        <p:spPr>
          <a:xfrm>
            <a:off x="1" y="906734"/>
            <a:ext cx="12233158" cy="367617"/>
          </a:xfrm>
          <a:prstGeom prst="rect">
            <a:avLst/>
          </a:prstGeom>
        </p:spPr>
      </p:pic>
      <p:pic>
        <p:nvPicPr>
          <p:cNvPr id="16" name="Picture 15"/>
          <p:cNvPicPr>
            <a:picLocks noChangeAspect="1"/>
          </p:cNvPicPr>
          <p:nvPr userDrawn="1"/>
        </p:nvPicPr>
        <p:blipFill>
          <a:blip r:embed="rId12"/>
          <a:stretch>
            <a:fillRect/>
          </a:stretch>
        </p:blipFill>
        <p:spPr>
          <a:xfrm>
            <a:off x="10890610" y="86294"/>
            <a:ext cx="1131324" cy="946465"/>
          </a:xfrm>
          <a:prstGeom prst="rect">
            <a:avLst/>
          </a:prstGeom>
        </p:spPr>
      </p:pic>
      <p:pic>
        <p:nvPicPr>
          <p:cNvPr id="17" name="Picture 16"/>
          <p:cNvPicPr>
            <a:picLocks noChangeAspect="1"/>
          </p:cNvPicPr>
          <p:nvPr userDrawn="1"/>
        </p:nvPicPr>
        <p:blipFill>
          <a:blip r:embed="rId13"/>
          <a:stretch>
            <a:fillRect/>
          </a:stretch>
        </p:blipFill>
        <p:spPr>
          <a:xfrm>
            <a:off x="368152" y="156382"/>
            <a:ext cx="2271952" cy="833660"/>
          </a:xfrm>
          <a:prstGeom prst="rect">
            <a:avLst/>
          </a:prstGeom>
        </p:spPr>
      </p:pic>
    </p:spTree>
    <p:extLst>
      <p:ext uri="{BB962C8B-B14F-4D97-AF65-F5344CB8AC3E}">
        <p14:creationId xmlns:p14="http://schemas.microsoft.com/office/powerpoint/2010/main" val="194011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st Page">
    <p:bg>
      <p:bgPr>
        <a:gradFill flip="none" rotWithShape="1">
          <a:gsLst>
            <a:gs pos="90000">
              <a:srgbClr val="EADDBF"/>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914937" y="2489645"/>
            <a:ext cx="8710954" cy="1398233"/>
          </a:xfrm>
        </p:spPr>
        <p:txBody>
          <a:bodyPr/>
          <a:lstStyle/>
          <a:p>
            <a:r>
              <a:rPr lang="en-US" dirty="0"/>
              <a:t>Click to edit Master title style</a:t>
            </a:r>
          </a:p>
        </p:txBody>
      </p:sp>
      <p:sp>
        <p:nvSpPr>
          <p:cNvPr id="14" name="TextBox 13"/>
          <p:cNvSpPr txBox="1"/>
          <p:nvPr userDrawn="1"/>
        </p:nvSpPr>
        <p:spPr>
          <a:xfrm>
            <a:off x="3439175" y="6277730"/>
            <a:ext cx="4237970" cy="369332"/>
          </a:xfrm>
          <a:prstGeom prst="rect">
            <a:avLst/>
          </a:prstGeom>
          <a:noFill/>
        </p:spPr>
        <p:txBody>
          <a:bodyPr wrap="square" rtlCol="0">
            <a:spAutoFit/>
          </a:bodyPr>
          <a:lstStyle/>
          <a:p>
            <a:pPr algn="ctr"/>
            <a:r>
              <a:rPr lang="en-US" sz="1800" dirty="0">
                <a:solidFill>
                  <a:schemeClr val="accent6"/>
                </a:solidFill>
                <a:hlinkClick r:id="rId2"/>
              </a:rPr>
              <a:t>www.salga.org.za</a:t>
            </a:r>
            <a:endParaRPr lang="en-US" sz="1800" dirty="0">
              <a:solidFill>
                <a:schemeClr val="accent6"/>
              </a:solidFill>
            </a:endParaRPr>
          </a:p>
        </p:txBody>
      </p:sp>
      <p:pic>
        <p:nvPicPr>
          <p:cNvPr id="15" name="Picture 14">
            <a:hlinkClick r:id="rId3"/>
          </p:cNvPr>
          <p:cNvPicPr>
            <a:picLocks/>
          </p:cNvPicPr>
          <p:nvPr userDrawn="1"/>
        </p:nvPicPr>
        <p:blipFill>
          <a:blip r:embed="rId4"/>
          <a:stretch>
            <a:fillRect/>
          </a:stretch>
        </p:blipFill>
        <p:spPr>
          <a:xfrm>
            <a:off x="3704069" y="5557788"/>
            <a:ext cx="713815" cy="579975"/>
          </a:xfrm>
          <a:prstGeom prst="rect">
            <a:avLst/>
          </a:prstGeom>
        </p:spPr>
      </p:pic>
      <p:pic>
        <p:nvPicPr>
          <p:cNvPr id="16" name="Picture 15">
            <a:hlinkClick r:id="rId5"/>
          </p:cNvPr>
          <p:cNvPicPr>
            <a:picLocks/>
          </p:cNvPicPr>
          <p:nvPr userDrawn="1"/>
        </p:nvPicPr>
        <p:blipFill>
          <a:blip r:embed="rId6"/>
          <a:stretch>
            <a:fillRect/>
          </a:stretch>
        </p:blipFill>
        <p:spPr>
          <a:xfrm>
            <a:off x="4844345" y="5567716"/>
            <a:ext cx="713815" cy="579975"/>
          </a:xfrm>
          <a:prstGeom prst="rect">
            <a:avLst/>
          </a:prstGeom>
        </p:spPr>
      </p:pic>
      <p:pic>
        <p:nvPicPr>
          <p:cNvPr id="17" name="Picture 16">
            <a:hlinkClick r:id="rId7"/>
          </p:cNvPr>
          <p:cNvPicPr>
            <a:picLocks/>
          </p:cNvPicPr>
          <p:nvPr userDrawn="1"/>
        </p:nvPicPr>
        <p:blipFill>
          <a:blip r:embed="rId8"/>
          <a:stretch>
            <a:fillRect/>
          </a:stretch>
        </p:blipFill>
        <p:spPr>
          <a:xfrm>
            <a:off x="6045880" y="5578658"/>
            <a:ext cx="713815" cy="579975"/>
          </a:xfrm>
          <a:prstGeom prst="rect">
            <a:avLst/>
          </a:prstGeom>
        </p:spPr>
      </p:pic>
      <p:pic>
        <p:nvPicPr>
          <p:cNvPr id="18" name="Picture 17">
            <a:hlinkClick r:id="rId9"/>
          </p:cNvPr>
          <p:cNvPicPr>
            <a:picLocks noChangeAspect="1"/>
          </p:cNvPicPr>
          <p:nvPr userDrawn="1"/>
        </p:nvPicPr>
        <p:blipFill>
          <a:blip r:embed="rId10"/>
          <a:stretch>
            <a:fillRect/>
          </a:stretch>
        </p:blipFill>
        <p:spPr>
          <a:xfrm>
            <a:off x="7228221" y="5567716"/>
            <a:ext cx="713817" cy="596787"/>
          </a:xfrm>
          <a:prstGeom prst="rect">
            <a:avLst/>
          </a:prstGeom>
        </p:spPr>
      </p:pic>
      <p:pic>
        <p:nvPicPr>
          <p:cNvPr id="2" name="Picture 1"/>
          <p:cNvPicPr>
            <a:picLocks noChangeAspect="1"/>
          </p:cNvPicPr>
          <p:nvPr userDrawn="1"/>
        </p:nvPicPr>
        <p:blipFill>
          <a:blip r:embed="rId11"/>
          <a:stretch>
            <a:fillRect/>
          </a:stretch>
        </p:blipFill>
        <p:spPr>
          <a:xfrm>
            <a:off x="247466" y="0"/>
            <a:ext cx="11944534" cy="6858000"/>
          </a:xfrm>
          <a:prstGeom prst="rect">
            <a:avLst/>
          </a:prstGeom>
        </p:spPr>
      </p:pic>
    </p:spTree>
    <p:extLst>
      <p:ext uri="{BB962C8B-B14F-4D97-AF65-F5344CB8AC3E}">
        <p14:creationId xmlns:p14="http://schemas.microsoft.com/office/powerpoint/2010/main" val="307063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4" name="Slide Number Placeholder 3"/>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04D4C-DC45-834A-A759-F6658CE957E3}" type="slidenum">
              <a:rPr lang="en-US" smtClean="0"/>
              <a:t>‹#›</a:t>
            </a:fld>
            <a:endParaRPr lang="en-US"/>
          </a:p>
        </p:txBody>
      </p:sp>
      <p:sp>
        <p:nvSpPr>
          <p:cNvPr id="5" name="Text Placeholder 4"/>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1506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Outcomes report on Portfolio based induction programme   </a:t>
            </a:r>
          </a:p>
        </p:txBody>
      </p:sp>
      <p:sp>
        <p:nvSpPr>
          <p:cNvPr id="3" name="Text Placeholder 2"/>
          <p:cNvSpPr>
            <a:spLocks noGrp="1"/>
          </p:cNvSpPr>
          <p:nvPr>
            <p:ph type="body" sz="half" idx="2"/>
          </p:nvPr>
        </p:nvSpPr>
        <p:spPr/>
        <p:txBody>
          <a:bodyPr>
            <a:normAutofit/>
          </a:bodyPr>
          <a:lstStyle/>
          <a:p>
            <a:pPr algn="ctr"/>
            <a:r>
              <a:rPr lang="en-ZA" sz="2000" b="1" dirty="0"/>
              <a:t> World Environmental Health Day Commemorations </a:t>
            </a:r>
          </a:p>
          <a:p>
            <a:pPr algn="ctr"/>
            <a:r>
              <a:rPr lang="en-ZA" sz="2000" b="1" dirty="0"/>
              <a:t>26 September 2022</a:t>
            </a:r>
          </a:p>
        </p:txBody>
      </p:sp>
    </p:spTree>
    <p:extLst>
      <p:ext uri="{BB962C8B-B14F-4D97-AF65-F5344CB8AC3E}">
        <p14:creationId xmlns:p14="http://schemas.microsoft.com/office/powerpoint/2010/main" val="1402495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67507-50EF-2272-181A-EACC5F0AB9B1}"/>
              </a:ext>
            </a:extLst>
          </p:cNvPr>
          <p:cNvSpPr>
            <a:spLocks noGrp="1"/>
          </p:cNvSpPr>
          <p:nvPr>
            <p:ph type="title"/>
          </p:nvPr>
        </p:nvSpPr>
        <p:spPr/>
        <p:txBody>
          <a:bodyPr/>
          <a:lstStyle/>
          <a:p>
            <a:r>
              <a:rPr lang="en-GB" dirty="0"/>
              <a:t>Presentation outline </a:t>
            </a:r>
          </a:p>
        </p:txBody>
      </p:sp>
      <p:sp>
        <p:nvSpPr>
          <p:cNvPr id="3" name="Content Placeholder 2">
            <a:extLst>
              <a:ext uri="{FF2B5EF4-FFF2-40B4-BE49-F238E27FC236}">
                <a16:creationId xmlns:a16="http://schemas.microsoft.com/office/drawing/2014/main" id="{C2B06E66-0B3A-AEF0-2E10-DE632CD5E8E7}"/>
              </a:ext>
            </a:extLst>
          </p:cNvPr>
          <p:cNvSpPr>
            <a:spLocks noGrp="1"/>
          </p:cNvSpPr>
          <p:nvPr>
            <p:ph sz="quarter" idx="10"/>
          </p:nvPr>
        </p:nvSpPr>
        <p:spPr/>
        <p:txBody>
          <a:bodyPr/>
          <a:lstStyle/>
          <a:p>
            <a:r>
              <a:rPr lang="en-GB" dirty="0"/>
              <a:t>Background to the induction</a:t>
            </a:r>
          </a:p>
          <a:p>
            <a:r>
              <a:rPr kumimoji="0" lang="en-GB" sz="3200" b="1" i="0" u="none" strike="noStrike" kern="1200" cap="none" spc="0" normalizeH="0" baseline="0" noProof="0" dirty="0">
                <a:ln>
                  <a:noFill/>
                </a:ln>
                <a:solidFill>
                  <a:prstClr val="black"/>
                </a:solidFill>
                <a:effectLst/>
                <a:uLnTx/>
                <a:uFillTx/>
                <a:latin typeface="Calibri"/>
                <a:ea typeface="+mj-ea"/>
                <a:cs typeface="+mj-cs"/>
              </a:rPr>
              <a:t>Broad focus areas of the inductions</a:t>
            </a:r>
          </a:p>
          <a:p>
            <a:r>
              <a:rPr kumimoji="0" lang="en-ZA" sz="3200" b="1" i="0" u="none" strike="noStrike" kern="1200" cap="none" spc="0" normalizeH="0" baseline="0" noProof="0" dirty="0">
                <a:ln>
                  <a:noFill/>
                </a:ln>
                <a:solidFill>
                  <a:prstClr val="black"/>
                </a:solidFill>
                <a:effectLst/>
                <a:uLnTx/>
                <a:uFillTx/>
                <a:latin typeface="Calibri"/>
                <a:ea typeface="+mj-ea"/>
                <a:cs typeface="+mj-cs"/>
              </a:rPr>
              <a:t>Municipal Health Services focus areas </a:t>
            </a:r>
          </a:p>
          <a:p>
            <a:r>
              <a:rPr kumimoji="0" lang="en-GB" sz="3200" b="1" i="0" u="none" strike="noStrike" kern="1200" cap="none" spc="0" normalizeH="0" baseline="0" noProof="0" dirty="0">
                <a:ln>
                  <a:noFill/>
                </a:ln>
                <a:solidFill>
                  <a:prstClr val="black"/>
                </a:solidFill>
                <a:effectLst/>
                <a:uLnTx/>
                <a:uFillTx/>
                <a:latin typeface="Calibri"/>
                <a:ea typeface="+mj-ea"/>
                <a:cs typeface="+mj-cs"/>
              </a:rPr>
              <a:t>Implementation progress to date  </a:t>
            </a:r>
          </a:p>
          <a:p>
            <a:r>
              <a:rPr lang="en-GB" b="1" dirty="0">
                <a:solidFill>
                  <a:prstClr val="black"/>
                </a:solidFill>
                <a:latin typeface="Calibri"/>
                <a:ea typeface="+mj-ea"/>
                <a:cs typeface="+mj-cs"/>
              </a:rPr>
              <a:t>Recommendations </a:t>
            </a:r>
            <a:endParaRPr kumimoji="0" lang="en-GB" sz="3200" b="1" i="0" u="none" strike="noStrike" kern="1200" cap="none" spc="0" normalizeH="0" baseline="0" noProof="0" dirty="0">
              <a:ln>
                <a:noFill/>
              </a:ln>
              <a:solidFill>
                <a:prstClr val="black"/>
              </a:solidFill>
              <a:effectLst/>
              <a:uLnTx/>
              <a:uFillTx/>
              <a:latin typeface="Calibri"/>
              <a:ea typeface="+mj-ea"/>
              <a:cs typeface="+mj-cs"/>
            </a:endParaRPr>
          </a:p>
          <a:p>
            <a:pPr marL="0" indent="0">
              <a:buNone/>
            </a:pPr>
            <a:endParaRPr kumimoji="0" lang="en-GB" sz="3200" b="1" i="0" u="none" strike="noStrike" kern="1200" cap="none" spc="0" normalizeH="0" baseline="0" noProof="0" dirty="0">
              <a:ln>
                <a:noFill/>
              </a:ln>
              <a:solidFill>
                <a:prstClr val="black"/>
              </a:solidFill>
              <a:effectLst/>
              <a:uLnTx/>
              <a:uFillTx/>
              <a:latin typeface="Calibri"/>
              <a:ea typeface="+mj-ea"/>
              <a:cs typeface="+mj-cs"/>
            </a:endParaRPr>
          </a:p>
          <a:p>
            <a:endParaRPr lang="en-GB" dirty="0"/>
          </a:p>
          <a:p>
            <a:endParaRPr lang="en-GB" dirty="0"/>
          </a:p>
        </p:txBody>
      </p:sp>
      <p:sp>
        <p:nvSpPr>
          <p:cNvPr id="4" name="Slide Number Placeholder 3">
            <a:extLst>
              <a:ext uri="{FF2B5EF4-FFF2-40B4-BE49-F238E27FC236}">
                <a16:creationId xmlns:a16="http://schemas.microsoft.com/office/drawing/2014/main" id="{EE78794D-2A0B-B6FD-940B-64E9B55AAAB4}"/>
              </a:ext>
            </a:extLst>
          </p:cNvPr>
          <p:cNvSpPr>
            <a:spLocks noGrp="1"/>
          </p:cNvSpPr>
          <p:nvPr>
            <p:ph type="sldNum" sz="quarter" idx="13"/>
          </p:nvPr>
        </p:nvSpPr>
        <p:spPr/>
        <p:txBody>
          <a:bodyPr/>
          <a:lstStyle/>
          <a:p>
            <a:fld id="{4CC04D4C-DC45-834A-A759-F6658CE957E3}" type="slidenum">
              <a:rPr lang="en-US" smtClean="0"/>
              <a:t>2</a:t>
            </a:fld>
            <a:endParaRPr lang="en-US" dirty="0"/>
          </a:p>
        </p:txBody>
      </p:sp>
    </p:spTree>
    <p:extLst>
      <p:ext uri="{BB962C8B-B14F-4D97-AF65-F5344CB8AC3E}">
        <p14:creationId xmlns:p14="http://schemas.microsoft.com/office/powerpoint/2010/main" val="3971331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A9522-143E-10AB-08AB-0707B1D8A6DC}"/>
              </a:ext>
            </a:extLst>
          </p:cNvPr>
          <p:cNvSpPr>
            <a:spLocks noGrp="1"/>
          </p:cNvSpPr>
          <p:nvPr>
            <p:ph type="title"/>
          </p:nvPr>
        </p:nvSpPr>
        <p:spPr/>
        <p:txBody>
          <a:bodyPr/>
          <a:lstStyle/>
          <a:p>
            <a:r>
              <a:rPr lang="en-GB" dirty="0"/>
              <a:t>SALGA Cllr induction </a:t>
            </a:r>
          </a:p>
        </p:txBody>
      </p:sp>
      <p:sp>
        <p:nvSpPr>
          <p:cNvPr id="3" name="Content Placeholder 2">
            <a:extLst>
              <a:ext uri="{FF2B5EF4-FFF2-40B4-BE49-F238E27FC236}">
                <a16:creationId xmlns:a16="http://schemas.microsoft.com/office/drawing/2014/main" id="{D5EAB2EE-B610-5CD6-1B44-F2812219FCDD}"/>
              </a:ext>
            </a:extLst>
          </p:cNvPr>
          <p:cNvSpPr>
            <a:spLocks noGrp="1"/>
          </p:cNvSpPr>
          <p:nvPr>
            <p:ph sz="quarter" idx="10"/>
          </p:nvPr>
        </p:nvSpPr>
        <p:spPr/>
        <p:txBody>
          <a:bodyPr>
            <a:normAutofit fontScale="62500" lnSpcReduction="20000"/>
          </a:bodyPr>
          <a:lstStyle/>
          <a:p>
            <a:pPr algn="just"/>
            <a:r>
              <a:rPr lang="en-GB" dirty="0"/>
              <a:t>This dynamic and information packed councillor programme is designed to equip Mayors, Executive Mayors, Executive Committees, Council Committee members in discharging their oversight, direction and advisory role which will ultimately contribute to enhancing service delivery to our communities.</a:t>
            </a:r>
          </a:p>
          <a:p>
            <a:pPr algn="just"/>
            <a:endParaRPr lang="en-GB" dirty="0"/>
          </a:p>
          <a:p>
            <a:pPr algn="just"/>
            <a:r>
              <a:rPr lang="en-GB" dirty="0"/>
              <a:t>Local government is one of the key spheres of government as it is the only sphere which has a direct relationship and engagement with communities.  The local government sector is mandated by law to, within its available resources, promote inclusive economic development.  </a:t>
            </a:r>
          </a:p>
          <a:p>
            <a:pPr algn="just"/>
            <a:r>
              <a:rPr lang="en-GB" dirty="0"/>
              <a:t>Tasked with this responsibility are administrative officials as well as Councillors.  Even though officials are conversant with their roles and responsibilities, Councillors, on the other hand, require training on how they should carry out their mandate as Portfolio Councillors and play their oversight role</a:t>
            </a:r>
          </a:p>
          <a:p>
            <a:pPr algn="just"/>
            <a:r>
              <a:rPr lang="en-GB" dirty="0"/>
              <a:t>This is even more pertinent for newly elected Councillors who have little to no experience in the local government sector.  </a:t>
            </a:r>
          </a:p>
          <a:p>
            <a:pPr algn="just"/>
            <a:r>
              <a:rPr lang="en-GB" dirty="0"/>
              <a:t>SALGA, as part of its mandate, is rolling out nationwide induction programme of Councillors in various municipal portfolio. </a:t>
            </a:r>
          </a:p>
        </p:txBody>
      </p:sp>
      <p:sp>
        <p:nvSpPr>
          <p:cNvPr id="4" name="Slide Number Placeholder 3">
            <a:extLst>
              <a:ext uri="{FF2B5EF4-FFF2-40B4-BE49-F238E27FC236}">
                <a16:creationId xmlns:a16="http://schemas.microsoft.com/office/drawing/2014/main" id="{4232DA48-AD8B-AFFE-D5ED-7201141377B2}"/>
              </a:ext>
            </a:extLst>
          </p:cNvPr>
          <p:cNvSpPr>
            <a:spLocks noGrp="1"/>
          </p:cNvSpPr>
          <p:nvPr>
            <p:ph type="sldNum" sz="quarter" idx="13"/>
          </p:nvPr>
        </p:nvSpPr>
        <p:spPr/>
        <p:txBody>
          <a:bodyPr/>
          <a:lstStyle/>
          <a:p>
            <a:fld id="{4CC04D4C-DC45-834A-A759-F6658CE957E3}" type="slidenum">
              <a:rPr lang="en-US" smtClean="0"/>
              <a:t>3</a:t>
            </a:fld>
            <a:endParaRPr lang="en-US" dirty="0"/>
          </a:p>
        </p:txBody>
      </p:sp>
    </p:spTree>
    <p:extLst>
      <p:ext uri="{BB962C8B-B14F-4D97-AF65-F5344CB8AC3E}">
        <p14:creationId xmlns:p14="http://schemas.microsoft.com/office/powerpoint/2010/main" val="1543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8E9D-E2EC-21A2-A673-03F4F3826201}"/>
              </a:ext>
            </a:extLst>
          </p:cNvPr>
          <p:cNvSpPr>
            <a:spLocks noGrp="1"/>
          </p:cNvSpPr>
          <p:nvPr>
            <p:ph type="title"/>
          </p:nvPr>
        </p:nvSpPr>
        <p:spPr/>
        <p:txBody>
          <a:bodyPr/>
          <a:lstStyle/>
          <a:p>
            <a:r>
              <a:rPr lang="en-GB" dirty="0"/>
              <a:t>Broad focus areas of the inductions </a:t>
            </a:r>
          </a:p>
        </p:txBody>
      </p:sp>
      <p:sp>
        <p:nvSpPr>
          <p:cNvPr id="3" name="Content Placeholder 2">
            <a:extLst>
              <a:ext uri="{FF2B5EF4-FFF2-40B4-BE49-F238E27FC236}">
                <a16:creationId xmlns:a16="http://schemas.microsoft.com/office/drawing/2014/main" id="{E274B607-B450-F02E-B761-8DD756064BFC}"/>
              </a:ext>
            </a:extLst>
          </p:cNvPr>
          <p:cNvSpPr>
            <a:spLocks noGrp="1"/>
          </p:cNvSpPr>
          <p:nvPr>
            <p:ph sz="quarter" idx="10"/>
          </p:nvPr>
        </p:nvSpPr>
        <p:spPr/>
        <p:txBody>
          <a:bodyPr>
            <a:normAutofit fontScale="92500" lnSpcReduction="20000"/>
          </a:bodyPr>
          <a:lstStyle/>
          <a:p>
            <a:pPr marL="0" indent="0" algn="just">
              <a:buNone/>
            </a:pPr>
            <a:r>
              <a:rPr lang="en-GB" dirty="0"/>
              <a:t>The Induction focuses on municipal service delivery areas including:</a:t>
            </a:r>
          </a:p>
          <a:p>
            <a:pPr algn="just"/>
            <a:r>
              <a:rPr lang="en-GB" dirty="0"/>
              <a:t> municipal health services,</a:t>
            </a:r>
          </a:p>
          <a:p>
            <a:pPr algn="just"/>
            <a:r>
              <a:rPr lang="en-GB" dirty="0"/>
              <a:t> community development, </a:t>
            </a:r>
          </a:p>
          <a:p>
            <a:pPr algn="just"/>
            <a:r>
              <a:rPr lang="en-GB" dirty="0"/>
              <a:t>community safety &amp; social development, </a:t>
            </a:r>
          </a:p>
          <a:p>
            <a:pPr algn="just"/>
            <a:r>
              <a:rPr lang="en-GB" dirty="0"/>
              <a:t>environmental management and climate change, </a:t>
            </a:r>
          </a:p>
          <a:p>
            <a:pPr algn="just"/>
            <a:r>
              <a:rPr lang="en-GB" dirty="0"/>
              <a:t>disaster management and fire services, </a:t>
            </a:r>
          </a:p>
          <a:p>
            <a:pPr algn="just"/>
            <a:r>
              <a:rPr lang="en-GB" dirty="0"/>
              <a:t>land, planning and spatial transformation, </a:t>
            </a:r>
          </a:p>
          <a:p>
            <a:pPr algn="just"/>
            <a:r>
              <a:rPr lang="en-GB" dirty="0"/>
              <a:t>roads &amp; transport, </a:t>
            </a:r>
          </a:p>
          <a:p>
            <a:pPr algn="just"/>
            <a:r>
              <a:rPr lang="en-GB" dirty="0"/>
              <a:t>infrastructure and human settlement.</a:t>
            </a:r>
          </a:p>
        </p:txBody>
      </p:sp>
      <p:sp>
        <p:nvSpPr>
          <p:cNvPr id="4" name="Slide Number Placeholder 3">
            <a:extLst>
              <a:ext uri="{FF2B5EF4-FFF2-40B4-BE49-F238E27FC236}">
                <a16:creationId xmlns:a16="http://schemas.microsoft.com/office/drawing/2014/main" id="{BFC8EFE7-E3F7-0B97-9954-B9CF9B78E718}"/>
              </a:ext>
            </a:extLst>
          </p:cNvPr>
          <p:cNvSpPr>
            <a:spLocks noGrp="1"/>
          </p:cNvSpPr>
          <p:nvPr>
            <p:ph type="sldNum" sz="quarter" idx="13"/>
          </p:nvPr>
        </p:nvSpPr>
        <p:spPr/>
        <p:txBody>
          <a:bodyPr/>
          <a:lstStyle/>
          <a:p>
            <a:fld id="{4CC04D4C-DC45-834A-A759-F6658CE957E3}" type="slidenum">
              <a:rPr lang="en-US" smtClean="0"/>
              <a:t>4</a:t>
            </a:fld>
            <a:endParaRPr lang="en-US" dirty="0"/>
          </a:p>
        </p:txBody>
      </p:sp>
    </p:spTree>
    <p:extLst>
      <p:ext uri="{BB962C8B-B14F-4D97-AF65-F5344CB8AC3E}">
        <p14:creationId xmlns:p14="http://schemas.microsoft.com/office/powerpoint/2010/main" val="1495302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85540-F342-82CC-D124-4E5B775F881F}"/>
              </a:ext>
            </a:extLst>
          </p:cNvPr>
          <p:cNvSpPr>
            <a:spLocks noGrp="1"/>
          </p:cNvSpPr>
          <p:nvPr>
            <p:ph type="title"/>
          </p:nvPr>
        </p:nvSpPr>
        <p:spPr/>
        <p:txBody>
          <a:bodyPr/>
          <a:lstStyle/>
          <a:p>
            <a:r>
              <a:rPr lang="en-ZA" dirty="0"/>
              <a:t>Municipal Health Services focus areas </a:t>
            </a:r>
            <a:endParaRPr lang="en-GB" dirty="0"/>
          </a:p>
        </p:txBody>
      </p:sp>
      <p:sp>
        <p:nvSpPr>
          <p:cNvPr id="3" name="Content Placeholder 2">
            <a:extLst>
              <a:ext uri="{FF2B5EF4-FFF2-40B4-BE49-F238E27FC236}">
                <a16:creationId xmlns:a16="http://schemas.microsoft.com/office/drawing/2014/main" id="{90498720-CAF6-3EC4-25F4-6E55662E4698}"/>
              </a:ext>
            </a:extLst>
          </p:cNvPr>
          <p:cNvSpPr>
            <a:spLocks noGrp="1"/>
          </p:cNvSpPr>
          <p:nvPr>
            <p:ph sz="quarter" idx="10"/>
          </p:nvPr>
        </p:nvSpPr>
        <p:spPr/>
        <p:txBody>
          <a:bodyPr>
            <a:normAutofit lnSpcReduction="10000"/>
          </a:bodyPr>
          <a:lstStyle/>
          <a:p>
            <a:r>
              <a:rPr lang="en-ZA" dirty="0"/>
              <a:t>Legislative framework </a:t>
            </a:r>
          </a:p>
          <a:p>
            <a:r>
              <a:rPr lang="en-ZA" dirty="0"/>
              <a:t>Status quo of Municipal Health Services performance for each municipalities in each province </a:t>
            </a:r>
          </a:p>
          <a:p>
            <a:r>
              <a:rPr lang="en-ZA" dirty="0"/>
              <a:t>Key Performance areas of Municipal Health Services </a:t>
            </a:r>
          </a:p>
          <a:p>
            <a:r>
              <a:rPr lang="en-ZA" dirty="0"/>
              <a:t>Funding for Municipal Health Services </a:t>
            </a:r>
          </a:p>
          <a:p>
            <a:r>
              <a:rPr lang="en-ZA" dirty="0"/>
              <a:t>Roles and responsibilities of Councillors in the delivery of Municipal Health Services </a:t>
            </a:r>
          </a:p>
          <a:p>
            <a:r>
              <a:rPr lang="en-ZA" dirty="0"/>
              <a:t>WEHD and Environmental Health Indaba resolutions </a:t>
            </a:r>
            <a:endParaRPr lang="en-GB" dirty="0"/>
          </a:p>
        </p:txBody>
      </p:sp>
      <p:sp>
        <p:nvSpPr>
          <p:cNvPr id="4" name="Slide Number Placeholder 3">
            <a:extLst>
              <a:ext uri="{FF2B5EF4-FFF2-40B4-BE49-F238E27FC236}">
                <a16:creationId xmlns:a16="http://schemas.microsoft.com/office/drawing/2014/main" id="{B50007B6-8C34-6FBF-F8DA-5A5033152698}"/>
              </a:ext>
            </a:extLst>
          </p:cNvPr>
          <p:cNvSpPr>
            <a:spLocks noGrp="1"/>
          </p:cNvSpPr>
          <p:nvPr>
            <p:ph type="sldNum" sz="quarter" idx="13"/>
          </p:nvPr>
        </p:nvSpPr>
        <p:spPr/>
        <p:txBody>
          <a:bodyPr/>
          <a:lstStyle/>
          <a:p>
            <a:fld id="{4CC04D4C-DC45-834A-A759-F6658CE957E3}" type="slidenum">
              <a:rPr lang="en-US" smtClean="0"/>
              <a:t>5</a:t>
            </a:fld>
            <a:endParaRPr lang="en-US" dirty="0"/>
          </a:p>
        </p:txBody>
      </p:sp>
    </p:spTree>
    <p:extLst>
      <p:ext uri="{BB962C8B-B14F-4D97-AF65-F5344CB8AC3E}">
        <p14:creationId xmlns:p14="http://schemas.microsoft.com/office/powerpoint/2010/main" val="125526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6909-C72E-8BE9-C9B0-66F1C0105731}"/>
              </a:ext>
            </a:extLst>
          </p:cNvPr>
          <p:cNvSpPr>
            <a:spLocks noGrp="1"/>
          </p:cNvSpPr>
          <p:nvPr>
            <p:ph type="title"/>
          </p:nvPr>
        </p:nvSpPr>
        <p:spPr/>
        <p:txBody>
          <a:bodyPr/>
          <a:lstStyle/>
          <a:p>
            <a:r>
              <a:rPr lang="en-GB" dirty="0"/>
              <a:t>Implementation progress to date </a:t>
            </a:r>
          </a:p>
        </p:txBody>
      </p:sp>
      <p:sp>
        <p:nvSpPr>
          <p:cNvPr id="4" name="Slide Number Placeholder 3">
            <a:extLst>
              <a:ext uri="{FF2B5EF4-FFF2-40B4-BE49-F238E27FC236}">
                <a16:creationId xmlns:a16="http://schemas.microsoft.com/office/drawing/2014/main" id="{7C76B18F-ECEE-F964-C1B1-17E5ED1CD8F6}"/>
              </a:ext>
            </a:extLst>
          </p:cNvPr>
          <p:cNvSpPr>
            <a:spLocks noGrp="1"/>
          </p:cNvSpPr>
          <p:nvPr>
            <p:ph type="sldNum" sz="quarter" idx="13"/>
          </p:nvPr>
        </p:nvSpPr>
        <p:spPr/>
        <p:txBody>
          <a:bodyPr/>
          <a:lstStyle/>
          <a:p>
            <a:fld id="{4CC04D4C-DC45-834A-A759-F6658CE957E3}" type="slidenum">
              <a:rPr lang="en-US" smtClean="0"/>
              <a:t>6</a:t>
            </a:fld>
            <a:endParaRPr lang="en-US" dirty="0"/>
          </a:p>
        </p:txBody>
      </p:sp>
      <p:graphicFrame>
        <p:nvGraphicFramePr>
          <p:cNvPr id="7" name="Content Placeholder 6">
            <a:extLst>
              <a:ext uri="{FF2B5EF4-FFF2-40B4-BE49-F238E27FC236}">
                <a16:creationId xmlns:a16="http://schemas.microsoft.com/office/drawing/2014/main" id="{2DB66F77-1ABE-19F5-ED21-0B6A4404A5A8}"/>
              </a:ext>
            </a:extLst>
          </p:cNvPr>
          <p:cNvGraphicFramePr>
            <a:graphicFrameLocks noGrp="1"/>
          </p:cNvGraphicFramePr>
          <p:nvPr>
            <p:ph sz="quarter" idx="10"/>
            <p:extLst>
              <p:ext uri="{D42A27DB-BD31-4B8C-83A1-F6EECF244321}">
                <p14:modId xmlns:p14="http://schemas.microsoft.com/office/powerpoint/2010/main" val="3881266361"/>
              </p:ext>
            </p:extLst>
          </p:nvPr>
        </p:nvGraphicFramePr>
        <p:xfrm>
          <a:off x="815546" y="1210963"/>
          <a:ext cx="9984260" cy="4968819"/>
        </p:xfrm>
        <a:graphic>
          <a:graphicData uri="http://schemas.openxmlformats.org/drawingml/2006/table">
            <a:tbl>
              <a:tblPr firstRow="1" firstCol="1" bandRow="1">
                <a:tableStyleId>{5C22544A-7EE6-4342-B048-85BDC9FD1C3A}</a:tableStyleId>
              </a:tblPr>
              <a:tblGrid>
                <a:gridCol w="2738611">
                  <a:extLst>
                    <a:ext uri="{9D8B030D-6E8A-4147-A177-3AD203B41FA5}">
                      <a16:colId xmlns:a16="http://schemas.microsoft.com/office/drawing/2014/main" val="432413276"/>
                    </a:ext>
                  </a:extLst>
                </a:gridCol>
                <a:gridCol w="3696508">
                  <a:extLst>
                    <a:ext uri="{9D8B030D-6E8A-4147-A177-3AD203B41FA5}">
                      <a16:colId xmlns:a16="http://schemas.microsoft.com/office/drawing/2014/main" val="3097826529"/>
                    </a:ext>
                  </a:extLst>
                </a:gridCol>
                <a:gridCol w="3549141">
                  <a:extLst>
                    <a:ext uri="{9D8B030D-6E8A-4147-A177-3AD203B41FA5}">
                      <a16:colId xmlns:a16="http://schemas.microsoft.com/office/drawing/2014/main" val="467797967"/>
                    </a:ext>
                  </a:extLst>
                </a:gridCol>
              </a:tblGrid>
              <a:tr h="1009172">
                <a:tc>
                  <a:txBody>
                    <a:bodyPr/>
                    <a:lstStyle/>
                    <a:p>
                      <a:pPr>
                        <a:lnSpc>
                          <a:spcPct val="107000"/>
                        </a:lnSpc>
                        <a:spcAft>
                          <a:spcPts val="800"/>
                        </a:spcAft>
                      </a:pPr>
                      <a:r>
                        <a:rPr lang="en-US" sz="1600" b="1">
                          <a:effectLst/>
                        </a:rPr>
                        <a:t>Province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a:effectLst/>
                        </a:rPr>
                        <a:t>Dates </a:t>
                      </a:r>
                      <a:endParaRPr lang="en-GB" sz="1600" b="1">
                        <a:effectLst/>
                      </a:endParaRPr>
                    </a:p>
                    <a:p>
                      <a:pPr>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dirty="0">
                          <a:effectLst/>
                        </a:rPr>
                        <a:t>Proposed Venue </a:t>
                      </a:r>
                    </a:p>
                    <a:p>
                      <a:pPr>
                        <a:lnSpc>
                          <a:spcPct val="107000"/>
                        </a:lnSpc>
                        <a:spcAft>
                          <a:spcPts val="800"/>
                        </a:spcAft>
                      </a:pPr>
                      <a:endParaRPr lang="en-GB" sz="1600" b="1" dirty="0">
                        <a:effectLst/>
                      </a:endParaRPr>
                    </a:p>
                    <a:p>
                      <a:pPr>
                        <a:lnSpc>
                          <a:spcPct val="107000"/>
                        </a:lnSpc>
                        <a:spcAft>
                          <a:spcPts val="800"/>
                        </a:spcAft>
                      </a:pPr>
                      <a:r>
                        <a:rPr lang="en-US" sz="1600" b="1" dirty="0">
                          <a:effectLst/>
                        </a:rPr>
                        <a:t> </a:t>
                      </a:r>
                      <a:endParaRPr lang="en-GB" sz="1600" b="1" dirty="0">
                        <a:effectLst/>
                        <a:latin typeface="Calibri" panose="020F0502020204030204" pitchFamily="34" charset="0"/>
                        <a:cs typeface="Times New Roman" panose="02020603050405020304" pitchFamily="18" charset="0"/>
                      </a:endParaRPr>
                    </a:p>
                  </a:txBody>
                  <a:tcPr marL="59292" marR="59292" marT="0" marB="0"/>
                </a:tc>
                <a:extLst>
                  <a:ext uri="{0D108BD9-81ED-4DB2-BD59-A6C34878D82A}">
                    <a16:rowId xmlns:a16="http://schemas.microsoft.com/office/drawing/2014/main" val="3505201194"/>
                  </a:ext>
                </a:extLst>
              </a:tr>
              <a:tr h="636770">
                <a:tc>
                  <a:txBody>
                    <a:bodyPr/>
                    <a:lstStyle/>
                    <a:p>
                      <a:pPr>
                        <a:lnSpc>
                          <a:spcPct val="107000"/>
                        </a:lnSpc>
                        <a:spcAft>
                          <a:spcPts val="800"/>
                        </a:spcAft>
                      </a:pPr>
                      <a:r>
                        <a:rPr lang="en-US" sz="1600" b="1" dirty="0">
                          <a:effectLst/>
                        </a:rPr>
                        <a:t>Western Cape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a:effectLst/>
                        </a:rPr>
                        <a:t>13 -15 June 2022</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dirty="0">
                          <a:effectLst/>
                        </a:rPr>
                        <a:t>SALGA House, Cape Town</a:t>
                      </a:r>
                      <a:endParaRPr lang="en-GB" sz="1600" b="1" dirty="0">
                        <a:effectLst/>
                      </a:endParaRPr>
                    </a:p>
                    <a:p>
                      <a:pPr>
                        <a:lnSpc>
                          <a:spcPct val="107000"/>
                        </a:lnSpc>
                        <a:spcAft>
                          <a:spcPts val="800"/>
                        </a:spcAft>
                      </a:pPr>
                      <a:r>
                        <a:rPr lang="en-US"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extLst>
                  <a:ext uri="{0D108BD9-81ED-4DB2-BD59-A6C34878D82A}">
                    <a16:rowId xmlns:a16="http://schemas.microsoft.com/office/drawing/2014/main" val="887391143"/>
                  </a:ext>
                </a:extLst>
              </a:tr>
              <a:tr h="636770">
                <a:tc>
                  <a:txBody>
                    <a:bodyPr/>
                    <a:lstStyle/>
                    <a:p>
                      <a:pPr>
                        <a:lnSpc>
                          <a:spcPct val="107000"/>
                        </a:lnSpc>
                        <a:spcAft>
                          <a:spcPts val="800"/>
                        </a:spcAft>
                      </a:pPr>
                      <a:r>
                        <a:rPr lang="en-US" sz="1600" b="1" dirty="0">
                          <a:effectLst/>
                        </a:rPr>
                        <a:t>Mpumalanga</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a:effectLst/>
                        </a:rPr>
                        <a:t>21 – 23 June 2022</a:t>
                      </a:r>
                      <a:endParaRPr lang="en-GB" sz="1600" b="1">
                        <a:effectLst/>
                      </a:endParaRPr>
                    </a:p>
                    <a:p>
                      <a:pPr>
                        <a:lnSpc>
                          <a:spcPct val="107000"/>
                        </a:lnSpc>
                        <a:spcAft>
                          <a:spcPts val="800"/>
                        </a:spcAft>
                      </a:pPr>
                      <a:r>
                        <a:rPr lang="en-US" sz="1600" b="1">
                          <a:effectLst/>
                        </a:rPr>
                        <a:t> </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dirty="0" err="1">
                          <a:effectLst/>
                        </a:rPr>
                        <a:t>Badplaas</a:t>
                      </a:r>
                      <a:r>
                        <a:rPr lang="en-US" sz="1600" b="1" dirty="0">
                          <a:effectLst/>
                        </a:rPr>
                        <a:t> Forever Resort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extLst>
                  <a:ext uri="{0D108BD9-81ED-4DB2-BD59-A6C34878D82A}">
                    <a16:rowId xmlns:a16="http://schemas.microsoft.com/office/drawing/2014/main" val="2363230074"/>
                  </a:ext>
                </a:extLst>
              </a:tr>
              <a:tr h="696943">
                <a:tc>
                  <a:txBody>
                    <a:bodyPr/>
                    <a:lstStyle/>
                    <a:p>
                      <a:pPr>
                        <a:lnSpc>
                          <a:spcPct val="107000"/>
                        </a:lnSpc>
                        <a:spcAft>
                          <a:spcPts val="800"/>
                        </a:spcAft>
                      </a:pPr>
                      <a:r>
                        <a:rPr lang="en-US" sz="1600" b="1" dirty="0">
                          <a:effectLst/>
                        </a:rPr>
                        <a:t>Limpopo</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a:effectLst/>
                        </a:rPr>
                        <a:t>28 – 30 June 2022</a:t>
                      </a:r>
                      <a:endParaRPr lang="en-GB" sz="1600" b="1">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dirty="0">
                          <a:effectLst/>
                        </a:rPr>
                        <a:t>Protea Hotel The Ranch </a:t>
                      </a:r>
                      <a:endParaRPr lang="en-GB" sz="1600" b="1" dirty="0">
                        <a:effectLst/>
                      </a:endParaRPr>
                    </a:p>
                    <a:p>
                      <a:pPr>
                        <a:lnSpc>
                          <a:spcPct val="107000"/>
                        </a:lnSpc>
                        <a:spcAft>
                          <a:spcPts val="800"/>
                        </a:spcAft>
                      </a:pPr>
                      <a:r>
                        <a:rPr lang="en-US" sz="1600" b="1" dirty="0">
                          <a:effectLst/>
                        </a:rPr>
                        <a:t> </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extLst>
                  <a:ext uri="{0D108BD9-81ED-4DB2-BD59-A6C34878D82A}">
                    <a16:rowId xmlns:a16="http://schemas.microsoft.com/office/drawing/2014/main" val="3945276879"/>
                  </a:ext>
                </a:extLst>
              </a:tr>
              <a:tr h="703354">
                <a:tc>
                  <a:txBody>
                    <a:bodyPr/>
                    <a:lstStyle/>
                    <a:p>
                      <a:pPr>
                        <a:lnSpc>
                          <a:spcPct val="107000"/>
                        </a:lnSpc>
                        <a:spcAft>
                          <a:spcPts val="800"/>
                        </a:spcAft>
                      </a:pPr>
                      <a:r>
                        <a:rPr lang="en-US" sz="1600" b="1" dirty="0">
                          <a:effectLst/>
                        </a:rPr>
                        <a:t>Gauteng</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r>
                        <a:rPr lang="en-US" sz="1600" b="1" dirty="0">
                          <a:effectLst/>
                        </a:rPr>
                        <a:t>19 – 21 July 2022</a:t>
                      </a:r>
                      <a:endParaRPr lang="en-GB" sz="1600" b="1" dirty="0">
                        <a:effectLst/>
                      </a:endParaRPr>
                    </a:p>
                  </a:txBody>
                  <a:tcPr marL="59292" marR="59292" marT="0" marB="0"/>
                </a:tc>
                <a:tc>
                  <a:txBody>
                    <a:bodyPr/>
                    <a:lstStyle/>
                    <a:p>
                      <a:pPr>
                        <a:lnSpc>
                          <a:spcPct val="107000"/>
                        </a:lnSpc>
                        <a:spcAft>
                          <a:spcPts val="800"/>
                        </a:spcAft>
                      </a:pPr>
                      <a:endParaRPr lang="en-GB" sz="1600" b="1" dirty="0">
                        <a:effectLst/>
                      </a:endParaRPr>
                    </a:p>
                    <a:p>
                      <a:pPr>
                        <a:lnSpc>
                          <a:spcPct val="107000"/>
                        </a:lnSpc>
                        <a:spcAft>
                          <a:spcPts val="800"/>
                        </a:spcAft>
                      </a:pPr>
                      <a:r>
                        <a:rPr lang="en-US" sz="1600" b="1" dirty="0">
                          <a:effectLst/>
                        </a:rPr>
                        <a:t>Radisson OR Tambo </a:t>
                      </a:r>
                      <a:endParaRPr lang="en-GB" sz="1600" b="1" dirty="0">
                        <a:effectLst/>
                      </a:endParaRPr>
                    </a:p>
                  </a:txBody>
                  <a:tcPr marL="59292" marR="59292" marT="0" marB="0"/>
                </a:tc>
                <a:extLst>
                  <a:ext uri="{0D108BD9-81ED-4DB2-BD59-A6C34878D82A}">
                    <a16:rowId xmlns:a16="http://schemas.microsoft.com/office/drawing/2014/main" val="3215111982"/>
                  </a:ext>
                </a:extLst>
              </a:tr>
              <a:tr h="1285810">
                <a:tc>
                  <a:txBody>
                    <a:bodyPr/>
                    <a:lstStyle/>
                    <a:p>
                      <a:pPr>
                        <a:lnSpc>
                          <a:spcPct val="107000"/>
                        </a:lnSpc>
                        <a:spcAft>
                          <a:spcPts val="800"/>
                        </a:spcAft>
                      </a:pPr>
                      <a:r>
                        <a:rPr lang="en-US" sz="1600" b="1" dirty="0">
                          <a:effectLst/>
                        </a:rPr>
                        <a:t>KZN</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endParaRPr lang="en-GB" sz="1600" b="1" dirty="0">
                        <a:effectLst/>
                      </a:endParaRPr>
                    </a:p>
                    <a:p>
                      <a:pPr>
                        <a:lnSpc>
                          <a:spcPct val="107000"/>
                        </a:lnSpc>
                        <a:spcAft>
                          <a:spcPts val="800"/>
                        </a:spcAft>
                      </a:pPr>
                      <a:r>
                        <a:rPr lang="en-US" sz="1600" b="1" dirty="0">
                          <a:effectLst/>
                        </a:rPr>
                        <a:t>13 – 15 Sep 2022</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9292" marR="59292" marT="0" marB="0"/>
                </a:tc>
                <a:tc>
                  <a:txBody>
                    <a:bodyPr/>
                    <a:lstStyle/>
                    <a:p>
                      <a:pPr>
                        <a:lnSpc>
                          <a:spcPct val="107000"/>
                        </a:lnSpc>
                        <a:spcAft>
                          <a:spcPts val="800"/>
                        </a:spcAft>
                      </a:pPr>
                      <a:endParaRPr lang="en-GB" sz="1600" b="1" dirty="0">
                        <a:effectLst/>
                      </a:endParaRPr>
                    </a:p>
                    <a:p>
                      <a:pPr>
                        <a:lnSpc>
                          <a:spcPct val="107000"/>
                        </a:lnSpc>
                        <a:spcAft>
                          <a:spcPts val="800"/>
                        </a:spcAft>
                      </a:pPr>
                      <a:r>
                        <a:rPr lang="en-US" sz="1600" b="1" dirty="0">
                          <a:effectLst/>
                        </a:rPr>
                        <a:t>Premier Resort Sani Pass in Underberg and </a:t>
                      </a:r>
                      <a:endParaRPr lang="en-GB" sz="1600" b="1" dirty="0">
                        <a:effectLst/>
                      </a:endParaRPr>
                    </a:p>
                  </a:txBody>
                  <a:tcPr marL="59292" marR="59292" marT="0" marB="0"/>
                </a:tc>
                <a:extLst>
                  <a:ext uri="{0D108BD9-81ED-4DB2-BD59-A6C34878D82A}">
                    <a16:rowId xmlns:a16="http://schemas.microsoft.com/office/drawing/2014/main" val="1497565334"/>
                  </a:ext>
                </a:extLst>
              </a:tr>
            </a:tbl>
          </a:graphicData>
        </a:graphic>
      </p:graphicFrame>
    </p:spTree>
    <p:extLst>
      <p:ext uri="{BB962C8B-B14F-4D97-AF65-F5344CB8AC3E}">
        <p14:creationId xmlns:p14="http://schemas.microsoft.com/office/powerpoint/2010/main" val="3415359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F87-50D2-CC5A-DCB3-903F9FA5B6A9}"/>
              </a:ext>
            </a:extLst>
          </p:cNvPr>
          <p:cNvSpPr>
            <a:spLocks noGrp="1"/>
          </p:cNvSpPr>
          <p:nvPr>
            <p:ph type="title"/>
          </p:nvPr>
        </p:nvSpPr>
        <p:spPr/>
        <p:txBody>
          <a:bodyPr/>
          <a:lstStyle/>
          <a:p>
            <a:r>
              <a:rPr lang="en-GB" dirty="0"/>
              <a:t>Implementation progress to date </a:t>
            </a:r>
          </a:p>
        </p:txBody>
      </p:sp>
      <p:graphicFrame>
        <p:nvGraphicFramePr>
          <p:cNvPr id="5" name="Content Placeholder 4">
            <a:extLst>
              <a:ext uri="{FF2B5EF4-FFF2-40B4-BE49-F238E27FC236}">
                <a16:creationId xmlns:a16="http://schemas.microsoft.com/office/drawing/2014/main" id="{AB5619BD-37EA-C648-23D2-ED8A11889A78}"/>
              </a:ext>
            </a:extLst>
          </p:cNvPr>
          <p:cNvGraphicFramePr>
            <a:graphicFrameLocks noGrp="1"/>
          </p:cNvGraphicFramePr>
          <p:nvPr>
            <p:ph sz="quarter" idx="10"/>
            <p:extLst>
              <p:ext uri="{D42A27DB-BD31-4B8C-83A1-F6EECF244321}">
                <p14:modId xmlns:p14="http://schemas.microsoft.com/office/powerpoint/2010/main" val="3753337739"/>
              </p:ext>
            </p:extLst>
          </p:nvPr>
        </p:nvGraphicFramePr>
        <p:xfrm>
          <a:off x="963827" y="1235677"/>
          <a:ext cx="10157253" cy="4830271"/>
        </p:xfrm>
        <a:graphic>
          <a:graphicData uri="http://schemas.openxmlformats.org/drawingml/2006/table">
            <a:tbl>
              <a:tblPr firstRow="1" firstCol="1" bandRow="1">
                <a:tableStyleId>{5C22544A-7EE6-4342-B048-85BDC9FD1C3A}</a:tableStyleId>
              </a:tblPr>
              <a:tblGrid>
                <a:gridCol w="2953265">
                  <a:extLst>
                    <a:ext uri="{9D8B030D-6E8A-4147-A177-3AD203B41FA5}">
                      <a16:colId xmlns:a16="http://schemas.microsoft.com/office/drawing/2014/main" val="2719568106"/>
                    </a:ext>
                  </a:extLst>
                </a:gridCol>
                <a:gridCol w="3002692">
                  <a:extLst>
                    <a:ext uri="{9D8B030D-6E8A-4147-A177-3AD203B41FA5}">
                      <a16:colId xmlns:a16="http://schemas.microsoft.com/office/drawing/2014/main" val="3252019077"/>
                    </a:ext>
                  </a:extLst>
                </a:gridCol>
                <a:gridCol w="4201296">
                  <a:extLst>
                    <a:ext uri="{9D8B030D-6E8A-4147-A177-3AD203B41FA5}">
                      <a16:colId xmlns:a16="http://schemas.microsoft.com/office/drawing/2014/main" val="2065680267"/>
                    </a:ext>
                  </a:extLst>
                </a:gridCol>
              </a:tblGrid>
              <a:tr h="1301224">
                <a:tc>
                  <a:txBody>
                    <a:bodyPr/>
                    <a:lstStyle/>
                    <a:p>
                      <a:pPr>
                        <a:lnSpc>
                          <a:spcPct val="107000"/>
                        </a:lnSpc>
                        <a:spcAft>
                          <a:spcPts val="800"/>
                        </a:spcAft>
                      </a:pPr>
                      <a:r>
                        <a:rPr lang="en-US" sz="2000" dirty="0">
                          <a:effectLst/>
                        </a:rPr>
                        <a:t>Free State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20 – 21 Sep 2022</a:t>
                      </a:r>
                      <a:endParaRPr lang="en-GB" sz="2000" b="1" dirty="0">
                        <a:effectLst/>
                      </a:endParaRPr>
                    </a:p>
                    <a:p>
                      <a:pPr>
                        <a:lnSpc>
                          <a:spcPct val="107000"/>
                        </a:lnSpc>
                        <a:spcAft>
                          <a:spcPts val="800"/>
                        </a:spcAft>
                      </a:pPr>
                      <a:r>
                        <a:rPr lang="en-US"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De  Stijl Hotel, </a:t>
                      </a:r>
                      <a:r>
                        <a:rPr lang="en-US" sz="2000" b="1" dirty="0" err="1">
                          <a:effectLst/>
                        </a:rPr>
                        <a:t>Gariep</a:t>
                      </a:r>
                      <a:r>
                        <a:rPr lang="en-US" sz="2000" b="1" dirty="0">
                          <a:effectLst/>
                        </a:rPr>
                        <a:t> Dam</a:t>
                      </a:r>
                      <a:endParaRPr lang="en-GB" sz="2000" b="1" dirty="0">
                        <a:effectLst/>
                      </a:endParaRPr>
                    </a:p>
                  </a:txBody>
                  <a:tcPr marL="68580" marR="68580" marT="0" marB="0"/>
                </a:tc>
                <a:extLst>
                  <a:ext uri="{0D108BD9-81ED-4DB2-BD59-A6C34878D82A}">
                    <a16:rowId xmlns:a16="http://schemas.microsoft.com/office/drawing/2014/main" val="3901362252"/>
                  </a:ext>
                </a:extLst>
              </a:tr>
              <a:tr h="1226671">
                <a:tc>
                  <a:txBody>
                    <a:bodyPr/>
                    <a:lstStyle/>
                    <a:p>
                      <a:pPr>
                        <a:lnSpc>
                          <a:spcPct val="107000"/>
                        </a:lnSpc>
                        <a:spcAft>
                          <a:spcPts val="800"/>
                        </a:spcAft>
                      </a:pPr>
                      <a:r>
                        <a:rPr lang="en-US" sz="2000" dirty="0">
                          <a:effectLst/>
                        </a:rPr>
                        <a:t>Northern Cape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12 -14 July 2022</a:t>
                      </a:r>
                      <a:endParaRPr lang="en-GB" sz="2000" b="1" dirty="0">
                        <a:effectLst/>
                      </a:endParaRPr>
                    </a:p>
                    <a:p>
                      <a:pPr>
                        <a:lnSpc>
                          <a:spcPct val="107000"/>
                        </a:lnSpc>
                        <a:spcAft>
                          <a:spcPts val="800"/>
                        </a:spcAft>
                      </a:pPr>
                      <a:r>
                        <a:rPr lang="en-US" sz="2000" b="1" dirty="0">
                          <a:effectLst/>
                        </a:rPr>
                        <a:t>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Protea Hotel Upington</a:t>
                      </a:r>
                      <a:endParaRPr lang="en-GB" sz="2000" b="1" dirty="0">
                        <a:effectLst/>
                      </a:endParaRPr>
                    </a:p>
                    <a:p>
                      <a:pPr>
                        <a:lnSpc>
                          <a:spcPct val="107000"/>
                        </a:lnSpc>
                        <a:spcAft>
                          <a:spcPts val="800"/>
                        </a:spcAft>
                      </a:pPr>
                      <a:r>
                        <a:rPr lang="en-US" sz="2000" b="1" dirty="0">
                          <a:effectLst/>
                        </a:rPr>
                        <a:t>Upington (Central)</a:t>
                      </a:r>
                      <a:endParaRPr lang="en-GB" sz="2000" b="1" dirty="0">
                        <a:effectLst/>
                        <a:highlight>
                          <a:srgbClr val="FFFF00"/>
                        </a:highlight>
                      </a:endParaRPr>
                    </a:p>
                    <a:p>
                      <a:pPr>
                        <a:lnSpc>
                          <a:spcPct val="107000"/>
                        </a:lnSpc>
                        <a:spcAft>
                          <a:spcPts val="800"/>
                        </a:spcAft>
                      </a:pPr>
                      <a:r>
                        <a:rPr lang="en-US" sz="2000" b="1" dirty="0">
                          <a:effectLst/>
                          <a:highlight>
                            <a:srgbClr val="FFFF00"/>
                          </a:highlight>
                        </a:rPr>
                        <a:t> </a:t>
                      </a:r>
                      <a:endParaRPr lang="en-GB" sz="2000" b="1" dirty="0">
                        <a:effectLst/>
                        <a:highlight>
                          <a:srgbClr val="FFFF00"/>
                        </a:highligh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495117"/>
                  </a:ext>
                </a:extLst>
              </a:tr>
              <a:tr h="997186">
                <a:tc>
                  <a:txBody>
                    <a:bodyPr/>
                    <a:lstStyle/>
                    <a:p>
                      <a:pPr>
                        <a:lnSpc>
                          <a:spcPct val="107000"/>
                        </a:lnSpc>
                        <a:spcAft>
                          <a:spcPts val="800"/>
                        </a:spcAft>
                      </a:pPr>
                      <a:r>
                        <a:rPr lang="en-US" sz="2000">
                          <a:effectLst/>
                        </a:rPr>
                        <a:t>Northwest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a:effectLst/>
                        </a:rPr>
                        <a:t>02 – 04 August 2022</a:t>
                      </a:r>
                      <a:endParaRPr lang="en-GB" sz="2000" b="1">
                        <a:effectLst/>
                      </a:endParaRPr>
                    </a:p>
                    <a:p>
                      <a:pPr>
                        <a:lnSpc>
                          <a:spcPct val="107000"/>
                        </a:lnSpc>
                        <a:spcAft>
                          <a:spcPts val="800"/>
                        </a:spcAft>
                      </a:pPr>
                      <a:r>
                        <a:rPr lang="en-US" sz="2000" b="1">
                          <a:effectLst/>
                        </a:rPr>
                        <a:t> </a:t>
                      </a:r>
                      <a:endParaRPr lang="en-GB" sz="20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Protea Hotel Klerksdorp </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0080476"/>
                  </a:ext>
                </a:extLst>
              </a:tr>
              <a:tr h="1305190">
                <a:tc>
                  <a:txBody>
                    <a:bodyPr/>
                    <a:lstStyle/>
                    <a:p>
                      <a:pPr>
                        <a:lnSpc>
                          <a:spcPct val="107000"/>
                        </a:lnSpc>
                        <a:spcAft>
                          <a:spcPts val="800"/>
                        </a:spcAft>
                      </a:pPr>
                      <a:r>
                        <a:rPr lang="en-US" sz="2000">
                          <a:effectLst/>
                        </a:rPr>
                        <a:t>Eastern Cape</a:t>
                      </a:r>
                      <a:endParaRPr lang="en-GB" sz="2000">
                        <a:effectLst/>
                      </a:endParaRPr>
                    </a:p>
                    <a:p>
                      <a:pPr>
                        <a:lnSpc>
                          <a:spcPct val="107000"/>
                        </a:lnSpc>
                        <a:spcAft>
                          <a:spcPts val="800"/>
                        </a:spcAft>
                      </a:pPr>
                      <a:r>
                        <a:rPr lang="en-US" sz="2000">
                          <a:effectLst/>
                        </a:rPr>
                        <a: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16 – 18 August 2022</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US" sz="2000" b="1" dirty="0">
                          <a:effectLst/>
                        </a:rPr>
                        <a:t>East London - ICC </a:t>
                      </a:r>
                      <a:endParaRPr lang="en-GB" sz="2000" b="1" dirty="0">
                        <a:effectLst/>
                      </a:endParaRPr>
                    </a:p>
                    <a:p>
                      <a:pPr>
                        <a:lnSpc>
                          <a:spcPct val="107000"/>
                        </a:lnSpc>
                        <a:spcAft>
                          <a:spcPts val="800"/>
                        </a:spcAft>
                      </a:pPr>
                      <a:r>
                        <a:rPr lang="en-US" sz="2000" b="1" dirty="0">
                          <a:effectLst/>
                        </a:rPr>
                        <a:t>PE – Boardwalk  </a:t>
                      </a:r>
                    </a:p>
                    <a:p>
                      <a:pPr>
                        <a:lnSpc>
                          <a:spcPct val="107000"/>
                        </a:lnSpc>
                        <a:spcAft>
                          <a:spcPts val="800"/>
                        </a:spcAft>
                      </a:pPr>
                      <a:r>
                        <a:rPr lang="en-US" sz="2000" b="1" dirty="0">
                          <a:effectLst/>
                        </a:rPr>
                        <a:t> </a:t>
                      </a:r>
                      <a:endParaRPr lang="en-GB" sz="2000" b="1"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786661"/>
                  </a:ext>
                </a:extLst>
              </a:tr>
            </a:tbl>
          </a:graphicData>
        </a:graphic>
      </p:graphicFrame>
      <p:sp>
        <p:nvSpPr>
          <p:cNvPr id="4" name="Slide Number Placeholder 3">
            <a:extLst>
              <a:ext uri="{FF2B5EF4-FFF2-40B4-BE49-F238E27FC236}">
                <a16:creationId xmlns:a16="http://schemas.microsoft.com/office/drawing/2014/main" id="{5B2334D5-43AD-33F4-752B-B6DF8881B6B6}"/>
              </a:ext>
            </a:extLst>
          </p:cNvPr>
          <p:cNvSpPr>
            <a:spLocks noGrp="1"/>
          </p:cNvSpPr>
          <p:nvPr>
            <p:ph type="sldNum" sz="quarter" idx="13"/>
          </p:nvPr>
        </p:nvSpPr>
        <p:spPr/>
        <p:txBody>
          <a:bodyPr/>
          <a:lstStyle/>
          <a:p>
            <a:fld id="{4CC04D4C-DC45-834A-A759-F6658CE957E3}" type="slidenum">
              <a:rPr lang="en-US" smtClean="0"/>
              <a:t>7</a:t>
            </a:fld>
            <a:endParaRPr lang="en-US" dirty="0"/>
          </a:p>
        </p:txBody>
      </p:sp>
    </p:spTree>
    <p:extLst>
      <p:ext uri="{BB962C8B-B14F-4D97-AF65-F5344CB8AC3E}">
        <p14:creationId xmlns:p14="http://schemas.microsoft.com/office/powerpoint/2010/main" val="270864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BEC82-D41F-0A93-5424-60FAE7AE6197}"/>
              </a:ext>
            </a:extLst>
          </p:cNvPr>
          <p:cNvSpPr>
            <a:spLocks noGrp="1"/>
          </p:cNvSpPr>
          <p:nvPr>
            <p:ph type="title"/>
          </p:nvPr>
        </p:nvSpPr>
        <p:spPr/>
        <p:txBody>
          <a:bodyPr/>
          <a:lstStyle/>
          <a:p>
            <a:r>
              <a:rPr lang="en-ZA" dirty="0"/>
              <a:t>RECOMMENDATIONS </a:t>
            </a:r>
            <a:endParaRPr lang="en-GB" dirty="0"/>
          </a:p>
        </p:txBody>
      </p:sp>
      <p:sp>
        <p:nvSpPr>
          <p:cNvPr id="3" name="Content Placeholder 2">
            <a:extLst>
              <a:ext uri="{FF2B5EF4-FFF2-40B4-BE49-F238E27FC236}">
                <a16:creationId xmlns:a16="http://schemas.microsoft.com/office/drawing/2014/main" id="{85964287-73FA-CBAD-021D-F4E23C2C04A1}"/>
              </a:ext>
            </a:extLst>
          </p:cNvPr>
          <p:cNvSpPr>
            <a:spLocks noGrp="1"/>
          </p:cNvSpPr>
          <p:nvPr>
            <p:ph sz="quarter" idx="10"/>
          </p:nvPr>
        </p:nvSpPr>
        <p:spPr/>
        <p:txBody>
          <a:bodyPr/>
          <a:lstStyle/>
          <a:p>
            <a:r>
              <a:rPr lang="en-ZA" dirty="0"/>
              <a:t>Note that SALGA has concluded the implementation of the portfolio-based Councillor induction.</a:t>
            </a:r>
          </a:p>
          <a:p>
            <a:r>
              <a:rPr lang="en-ZA" dirty="0"/>
              <a:t>SALGA remains open to invitations by municipalities on further capacity building programme for Councillors </a:t>
            </a:r>
            <a:r>
              <a:rPr lang="en-ZA"/>
              <a:t>on Municipal Health Services.</a:t>
            </a:r>
            <a:endParaRPr lang="en-ZA" dirty="0"/>
          </a:p>
        </p:txBody>
      </p:sp>
      <p:sp>
        <p:nvSpPr>
          <p:cNvPr id="4" name="Slide Number Placeholder 3">
            <a:extLst>
              <a:ext uri="{FF2B5EF4-FFF2-40B4-BE49-F238E27FC236}">
                <a16:creationId xmlns:a16="http://schemas.microsoft.com/office/drawing/2014/main" id="{8D6E37E5-66E0-00B9-1D13-D129B957600E}"/>
              </a:ext>
            </a:extLst>
          </p:cNvPr>
          <p:cNvSpPr>
            <a:spLocks noGrp="1"/>
          </p:cNvSpPr>
          <p:nvPr>
            <p:ph type="sldNum" sz="quarter" idx="13"/>
          </p:nvPr>
        </p:nvSpPr>
        <p:spPr/>
        <p:txBody>
          <a:bodyPr/>
          <a:lstStyle/>
          <a:p>
            <a:fld id="{4CC04D4C-DC45-834A-A759-F6658CE957E3}" type="slidenum">
              <a:rPr lang="en-US" smtClean="0"/>
              <a:t>8</a:t>
            </a:fld>
            <a:endParaRPr lang="en-US" dirty="0"/>
          </a:p>
        </p:txBody>
      </p:sp>
    </p:spTree>
    <p:extLst>
      <p:ext uri="{BB962C8B-B14F-4D97-AF65-F5344CB8AC3E}">
        <p14:creationId xmlns:p14="http://schemas.microsoft.com/office/powerpoint/2010/main" val="40918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5D37895-4A68-2E88-1079-72FE024DB585}"/>
              </a:ext>
            </a:extLst>
          </p:cNvPr>
          <p:cNvSpPr>
            <a:spLocks noGrp="1"/>
          </p:cNvSpPr>
          <p:nvPr>
            <p:ph type="sldNum" sz="quarter" idx="12"/>
          </p:nvPr>
        </p:nvSpPr>
        <p:spPr/>
        <p:txBody>
          <a:bodyPr/>
          <a:lstStyle/>
          <a:p>
            <a:fld id="{EE2BC727-926F-1646-BD6E-3FDEEEEFCBE9}" type="slidenum">
              <a:rPr lang="en-US" smtClean="0"/>
              <a:t>9</a:t>
            </a:fld>
            <a:endParaRPr lang="en-US"/>
          </a:p>
        </p:txBody>
      </p:sp>
      <p:sp>
        <p:nvSpPr>
          <p:cNvPr id="3" name="Title 2">
            <a:extLst>
              <a:ext uri="{FF2B5EF4-FFF2-40B4-BE49-F238E27FC236}">
                <a16:creationId xmlns:a16="http://schemas.microsoft.com/office/drawing/2014/main" id="{552BE590-09CC-6163-5EFD-5A1452799460}"/>
              </a:ext>
            </a:extLst>
          </p:cNvPr>
          <p:cNvSpPr>
            <a:spLocks noGrp="1"/>
          </p:cNvSpPr>
          <p:nvPr>
            <p:ph type="title"/>
          </p:nvPr>
        </p:nvSpPr>
        <p:spPr/>
        <p:txBody>
          <a:bodyPr/>
          <a:lstStyle/>
          <a:p>
            <a:r>
              <a:rPr lang="en-GB" dirty="0"/>
              <a:t>Thank you </a:t>
            </a:r>
          </a:p>
        </p:txBody>
      </p:sp>
    </p:spTree>
    <p:extLst>
      <p:ext uri="{BB962C8B-B14F-4D97-AF65-F5344CB8AC3E}">
        <p14:creationId xmlns:p14="http://schemas.microsoft.com/office/powerpoint/2010/main" val="3902279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BE9E4D44D9E9A4E9069FC03EE80E71B" ma:contentTypeVersion="14" ma:contentTypeDescription="Create a new document." ma:contentTypeScope="" ma:versionID="f95777350fb0b799b04041b1fb4aa63e">
  <xsd:schema xmlns:xsd="http://www.w3.org/2001/XMLSchema" xmlns:xs="http://www.w3.org/2001/XMLSchema" xmlns:p="http://schemas.microsoft.com/office/2006/metadata/properties" xmlns:ns3="f658c810-90b4-4be4-b489-756026be2e1b" xmlns:ns4="00fdf9cc-75dc-432b-a0ed-bff6a185830c" targetNamespace="http://schemas.microsoft.com/office/2006/metadata/properties" ma:root="true" ma:fieldsID="37b7dd0a1c871323634edb42b2048c15" ns3:_="" ns4:_="">
    <xsd:import namespace="f658c810-90b4-4be4-b489-756026be2e1b"/>
    <xsd:import namespace="00fdf9cc-75dc-432b-a0ed-bff6a185830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58c810-90b4-4be4-b489-756026be2e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fdf9cc-75dc-432b-a0ed-bff6a185830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BC9693-D8F1-4939-89CF-9DEE6B760708}">
  <ds:schemaRefs>
    <ds:schemaRef ds:uri="http://purl.org/dc/dcmitype/"/>
    <ds:schemaRef ds:uri="00fdf9cc-75dc-432b-a0ed-bff6a185830c"/>
    <ds:schemaRef ds:uri="f658c810-90b4-4be4-b489-756026be2e1b"/>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CFD8A3AB-E01D-4306-93A6-A74075658060}">
  <ds:schemaRefs>
    <ds:schemaRef ds:uri="http://schemas.microsoft.com/sharepoint/v3/contenttype/forms"/>
  </ds:schemaRefs>
</ds:datastoreItem>
</file>

<file path=customXml/itemProps3.xml><?xml version="1.0" encoding="utf-8"?>
<ds:datastoreItem xmlns:ds="http://schemas.openxmlformats.org/officeDocument/2006/customXml" ds:itemID="{41A693D4-BB7D-4552-BA88-98F62A3CE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58c810-90b4-4be4-b489-756026be2e1b"/>
    <ds:schemaRef ds:uri="00fdf9cc-75dc-432b-a0ed-bff6a185830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TotalTime>
  <Words>498</Words>
  <Application>Microsoft Office PowerPoint</Application>
  <PresentationFormat>Widescreen</PresentationFormat>
  <Paragraphs>95</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1_Office Theme</vt:lpstr>
      <vt:lpstr>Outcomes report on Portfolio based induction programme   </vt:lpstr>
      <vt:lpstr>Presentation outline </vt:lpstr>
      <vt:lpstr>SALGA Cllr induction </vt:lpstr>
      <vt:lpstr>Broad focus areas of the inductions </vt:lpstr>
      <vt:lpstr>Municipal Health Services focus areas </vt:lpstr>
      <vt:lpstr>Implementation progress to date </vt:lpstr>
      <vt:lpstr>Implementation progress to date </vt:lpstr>
      <vt:lpstr>RECOMMENDATIONS </vt:lpstr>
      <vt:lpstr>Thank you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SALGA Portfolio based inductions</dc:title>
  <dc:creator>Thabo Domnic Sepuru</dc:creator>
  <cp:lastModifiedBy>Howard Kgoa</cp:lastModifiedBy>
  <cp:revision>5</cp:revision>
  <dcterms:created xsi:type="dcterms:W3CDTF">2022-07-20T15:14:03Z</dcterms:created>
  <dcterms:modified xsi:type="dcterms:W3CDTF">2022-09-26T14:05:18Z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0x0101006BE9E4D44D9E9A4E9069FC03EE80E71B</vt:lpwstr>
  </property>
</Properties>
</file>